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.jpeg" ContentType="image/jpeg"/>
  <Override PartName="/ppt/notesSlides/notesSlide4.xml" ContentType="application/vnd.openxmlformats-officedocument.presentationml.notesSlide+xml"/>
  <Override PartName="/ppt/media/image2.jpeg" ContentType="image/jpeg"/>
  <Override PartName="/ppt/notesSlides/notesSlide5.xml" ContentType="application/vnd.openxmlformats-officedocument.presentationml.notesSlide+xml"/>
  <Override PartName="/ppt/media/image3.jpeg" ContentType="image/jpeg"/>
  <Override PartName="/ppt/notesSlides/notesSlide6.xml" ContentType="application/vnd.openxmlformats-officedocument.presentationml.notesSlide+xml"/>
  <Override PartName="/ppt/media/image4.jpeg" ContentType="image/jpeg"/>
  <Override PartName="/ppt/media/image5.jpeg" ContentType="image/jpeg"/>
  <Override PartName="/ppt/notesSlides/notesSlide7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br>
              <a:rPr sz="1200"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9" name="Shape 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75359" y="3029937"/>
            <a:ext cx="11054082" cy="2668096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Wetenschapsfilosofie 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Les 10: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Mysteries, hoax?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Presentaties: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KIES EEN THEMA: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Buitenaards leven (UFO’s, aliens, ET life)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Graan</a:t>
            </a:r>
            <a:r>
              <a:rPr sz="4400">
                <a:solidFill>
                  <a:srgbClr val="F9F1FA"/>
                </a:solidFill>
              </a:rPr>
              <a:t>cirkels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New World Order en/of Illuminati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Mogelijkheid van een robot met bewustzijn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Eigen mysterie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Richtlijnen: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650239" y="2275839"/>
            <a:ext cx="11704322" cy="7220882"/>
          </a:xfrm>
          <a:prstGeom prst="rect">
            <a:avLst/>
          </a:prstGeom>
        </p:spPr>
        <p:txBody>
          <a:bodyPr/>
          <a:lstStyle/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Schets duidelijk de probleemstelling met een definitie en een vraag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voor én tegenargumenten (gelovers versus sceptici)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aan welke ‘bewijzen’ jullie overtuigend vinden en waarom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aan welke ‘bewijzen’ jullie niet geloven en waarom niet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Max. 10 minuten  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Maak een PowerPoint presentatie 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Je mag filmpjes gebruiken, selecteer totaal max. 4 minuten. De rest is tekst van jezelf.</a:t>
            </a:r>
            <a:endParaRPr sz="3400">
              <a:solidFill>
                <a:srgbClr val="F9F1FA"/>
              </a:solidFill>
            </a:endParaRPr>
          </a:p>
          <a:p>
            <a:pPr lvl="0" marL="485775" indent="-485775">
              <a:lnSpc>
                <a:spcPct val="8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Iedereen in de groep neemt een deel van de presentatie op zich.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650239" y="717740"/>
            <a:ext cx="11704322" cy="1625601"/>
          </a:xfrm>
          <a:prstGeom prst="rect">
            <a:avLst/>
          </a:prstGeom>
        </p:spPr>
        <p:txBody>
          <a:bodyPr/>
          <a:lstStyle/>
          <a:p>
            <a:pPr lvl="0" defTabSz="402336">
              <a:defRPr sz="1800">
                <a:solidFill>
                  <a:srgbClr val="000000"/>
                </a:solidFill>
              </a:defRPr>
            </a:pPr>
            <a:r>
              <a:rPr i="1" sz="4752">
                <a:solidFill>
                  <a:srgbClr val="F9F1FA"/>
                </a:solidFill>
              </a:rPr>
              <a:t>De beoordeling zal gaan over: </a:t>
            </a:r>
            <a:br>
              <a:rPr i="1" sz="4752">
                <a:solidFill>
                  <a:srgbClr val="F9F1FA"/>
                </a:solidFill>
              </a:rPr>
            </a:b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650239" y="2916852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i="1" sz="4400">
                <a:solidFill>
                  <a:srgbClr val="F9F1FA"/>
                </a:solidFill>
              </a:rPr>
              <a:t>De volledigheid en nauwkeurigheid van de probleemschets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i="1" sz="4400">
                <a:solidFill>
                  <a:srgbClr val="F9F1FA"/>
                </a:solidFill>
              </a:rPr>
              <a:t>het inzicht in de bewijsvoering: het kritisch kijken naar de bron (wie beweert het) en naar de argumentatie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Succes!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Welke vragen heeft de wetenschap nog niet opgelost?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Grote mysteries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4400">
                <a:solidFill>
                  <a:srgbClr val="F9F1FA"/>
                </a:solidFill>
              </a:rPr>
              <a:t>Dingen die nog niet volledig zijn verklaard, waar de meningen over verdeeld zijn. </a:t>
            </a:r>
            <a:endParaRPr i="1"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Klopt de Big Bang theorie? Oftewel: kwam er écht ineens IETS uit NIETS?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Is er een neuronale basis voor ons bewustzijn?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Maak in groepjes een presentatie over één van de volgende thema’s…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Mysterie 1: Buitenaards leven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Zijn de meldingen van vliegende schotels geloofwaardig?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Zouden de geheimzinnige meldingen van gevonden dode </a:t>
            </a:r>
            <a:r>
              <a:rPr i="1" sz="4400">
                <a:solidFill>
                  <a:srgbClr val="F9F1FA"/>
                </a:solidFill>
              </a:rPr>
              <a:t>aliens </a:t>
            </a:r>
            <a:r>
              <a:rPr sz="4400">
                <a:solidFill>
                  <a:srgbClr val="F9F1FA"/>
                </a:solidFill>
              </a:rPr>
              <a:t>in Area 51 een kern van waarheid bevatten?</a:t>
            </a:r>
          </a:p>
        </p:txBody>
      </p:sp>
      <p:pic>
        <p:nvPicPr>
          <p:cNvPr id="59" name="image19.jpg" descr="aliens-ET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18840" y="6172633"/>
            <a:ext cx="4890867" cy="3580966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Mysterie 2: Graancirkels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Zijn graancirkels een hoax?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Wat is de verklaring voor graancirkels?</a:t>
            </a:r>
          </a:p>
        </p:txBody>
      </p:sp>
      <p:pic>
        <p:nvPicPr>
          <p:cNvPr id="65" name="image20.jpg" descr="graancirkel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45748" y="5039355"/>
            <a:ext cx="8339065" cy="4695784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Mysterie 3: Nieuwe Wereld Orde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Is er echt een geheim genootschap?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Wat heeft </a:t>
            </a:r>
            <a:r>
              <a:rPr i="1" sz="4400">
                <a:solidFill>
                  <a:srgbClr val="F9F1FA"/>
                </a:solidFill>
              </a:rPr>
              <a:t>Illuminati</a:t>
            </a:r>
            <a:r>
              <a:rPr sz="4400">
                <a:solidFill>
                  <a:srgbClr val="F9F1FA"/>
                </a:solidFill>
              </a:rPr>
              <a:t> hiermee te maken?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Wat is er echt en wat is verzonnen? </a:t>
            </a:r>
          </a:p>
        </p:txBody>
      </p:sp>
      <p:pic>
        <p:nvPicPr>
          <p:cNvPr id="71" name="image21.jpg" descr="images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5244" y="5779911"/>
            <a:ext cx="4136250" cy="3973689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 defTabSz="402336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F9F1FA"/>
                </a:solidFill>
              </a:rPr>
              <a:t>Mysterie 4: Robot met bewustzijn</a:t>
            </a:r>
            <a:br>
              <a:rPr sz="4752">
                <a:solidFill>
                  <a:srgbClr val="F9F1FA"/>
                </a:solidFill>
              </a:rPr>
            </a:b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Kunnen we een robot / computer bouwen met bewustzijn?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Wat ís bewustzijn dan?</a:t>
            </a:r>
          </a:p>
        </p:txBody>
      </p:sp>
      <p:pic>
        <p:nvPicPr>
          <p:cNvPr id="77" name="image22.jpg" descr="images-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80725" y="5357018"/>
            <a:ext cx="5869663" cy="4396582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Een zelfgekozen mysterie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Op internet kun je eindeloos veel mysteries vinden, kies er één die je aanspreekt.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 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 Zoals het Monster van Loch Ness?</a:t>
            </a:r>
          </a:p>
        </p:txBody>
      </p:sp>
      <p:pic>
        <p:nvPicPr>
          <p:cNvPr id="83" name="image2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6114" y="6388582"/>
            <a:ext cx="4668954" cy="33650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