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23"/>
  </p:normalViewPr>
  <p:slideViewPr>
    <p:cSldViewPr snapToGrid="0" snapToObjects="1">
      <p:cViewPr varScale="1">
        <p:scale>
          <a:sx n="41" d="100"/>
          <a:sy n="41" d="100"/>
        </p:scale>
        <p:origin x="10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40289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452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299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740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42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subtite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steken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tzendinggemist.net/aflevering/48088/Brandpunt.html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Wetenschapsfilosofie </a:t>
            </a:r>
            <a:br>
              <a:rPr sz="6200">
                <a:solidFill>
                  <a:srgbClr val="F9F1FA"/>
                </a:solidFill>
              </a:rPr>
            </a:br>
            <a:r>
              <a:rPr sz="6200">
                <a:solidFill>
                  <a:srgbClr val="F9F1FA"/>
                </a:solidFill>
              </a:rPr>
              <a:t>Les 7: Alles weten</a:t>
            </a:r>
          </a:p>
        </p:txBody>
      </p:sp>
      <p:pic>
        <p:nvPicPr>
          <p:cNvPr id="42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Kunnen we alles weten?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0" lvl="0" indent="0" defTabSz="584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Pierre-Simon Laplace (1749-1827): </a:t>
            </a:r>
          </a:p>
          <a:p>
            <a:pPr marL="0" lvl="0" indent="0" defTabSz="584200">
              <a:spcBef>
                <a:spcPts val="4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“Als we alle posities en snelheden van alle deeltjes in het universum zouden kennen, dan konden we hun gedrag berekenen voor ieder ander moment in het verleden of de toekomst.”</a:t>
            </a:r>
          </a:p>
          <a:p>
            <a:pPr marL="0" lvl="0" indent="0" defTabSz="584200">
              <a:spcBef>
                <a:spcPts val="4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Determinisme</a:t>
            </a:r>
          </a:p>
        </p:txBody>
      </p:sp>
      <p:pic>
        <p:nvPicPr>
          <p:cNvPr id="51" name="220px-Pierre-Simon_Laplac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97618" y="6496646"/>
            <a:ext cx="2442665" cy="3253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Hebben we een vrije wil?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0" lvl="0" indent="0" algn="ctr" defTabSz="584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Stephen Hawking (1942 - …)</a:t>
            </a:r>
          </a:p>
          <a:p>
            <a:pPr marL="0" lvl="0" indent="0" algn="ctr" defTabSz="584200">
              <a:spcBef>
                <a:spcPts val="4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800" u="sng">
                <a:solidFill>
                  <a:srgbClr val="E8A433"/>
                </a:solidFill>
                <a:latin typeface="+mn-lt"/>
                <a:ea typeface="+mn-ea"/>
                <a:cs typeface="+mn-cs"/>
                <a:sym typeface="Helvetica Light"/>
                <a:hlinkClick r:id="rId3"/>
              </a:rPr>
              <a:t>Laatste grote naam</a:t>
            </a:r>
            <a:endParaRPr sz="3800" u="sng">
              <a:solidFill>
                <a:srgbClr val="E8A433"/>
              </a:solidFill>
              <a:latin typeface="+mn-lt"/>
              <a:ea typeface="+mn-ea"/>
              <a:cs typeface="+mn-cs"/>
              <a:sym typeface="Helvetica Light"/>
            </a:endParaRPr>
          </a:p>
          <a:p>
            <a:pPr marL="0" lvl="0" indent="0" defTabSz="584200">
              <a:spcBef>
                <a:spcPts val="4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 </a:t>
            </a:r>
          </a:p>
        </p:txBody>
      </p:sp>
      <p:pic>
        <p:nvPicPr>
          <p:cNvPr id="62" name="hawkins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37060" y="4493468"/>
            <a:ext cx="9131301" cy="5118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Aangepast</PresentationFormat>
  <Paragraphs>15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Calibri</vt:lpstr>
      <vt:lpstr>Century Gothic</vt:lpstr>
      <vt:lpstr>Helvetica Light</vt:lpstr>
      <vt:lpstr>Helvetica Neue</vt:lpstr>
      <vt:lpstr>Arial</vt:lpstr>
      <vt:lpstr>Black</vt:lpstr>
      <vt:lpstr>Wetenschapsfilosofie  Les 7: Alles weten</vt:lpstr>
      <vt:lpstr>Filosofische vraag:</vt:lpstr>
      <vt:lpstr>PowerPoint-presentatie</vt:lpstr>
      <vt:lpstr>Filosofische vraag: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Wetenschapsfilosofie  Les 7: Alles weten</dc:title>
  <cp:lastModifiedBy>Sabine Wassenberg</cp:lastModifiedBy>
  <cp:revision>2</cp:revision>
  <dcterms:modified xsi:type="dcterms:W3CDTF">2016-11-11T10:38:07Z</dcterms:modified>
</cp:coreProperties>
</file>