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jpeg" ContentType="image/jpeg"/>
  <Override PartName="/ppt/notesSlides/notesSlide2.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13004800" cy="9753600"/>
  <p:notesSz cx="6858000" cy="9144000"/>
  <p:defaultTextStyle>
    <a:lvl1pPr algn="ctr" defTabSz="584200">
      <a:defRPr sz="3600">
        <a:solidFill>
          <a:srgbClr val="FFFFFF"/>
        </a:solidFill>
        <a:latin typeface="+mn-lt"/>
        <a:ea typeface="+mn-ea"/>
        <a:cs typeface="+mn-cs"/>
        <a:sym typeface="Helvetica Light"/>
      </a:defRPr>
    </a:lvl1pPr>
    <a:lvl2pPr indent="228600" algn="ctr" defTabSz="584200">
      <a:defRPr sz="3600">
        <a:solidFill>
          <a:srgbClr val="FFFFFF"/>
        </a:solidFill>
        <a:latin typeface="+mn-lt"/>
        <a:ea typeface="+mn-ea"/>
        <a:cs typeface="+mn-cs"/>
        <a:sym typeface="Helvetica Light"/>
      </a:defRPr>
    </a:lvl2pPr>
    <a:lvl3pPr indent="457200" algn="ctr" defTabSz="584200">
      <a:defRPr sz="3600">
        <a:solidFill>
          <a:srgbClr val="FFFFFF"/>
        </a:solidFill>
        <a:latin typeface="+mn-lt"/>
        <a:ea typeface="+mn-ea"/>
        <a:cs typeface="+mn-cs"/>
        <a:sym typeface="Helvetica Light"/>
      </a:defRPr>
    </a:lvl3pPr>
    <a:lvl4pPr indent="685800" algn="ctr" defTabSz="584200">
      <a:defRPr sz="3600">
        <a:solidFill>
          <a:srgbClr val="FFFFFF"/>
        </a:solidFill>
        <a:latin typeface="+mn-lt"/>
        <a:ea typeface="+mn-ea"/>
        <a:cs typeface="+mn-cs"/>
        <a:sym typeface="Helvetica Light"/>
      </a:defRPr>
    </a:lvl4pPr>
    <a:lvl5pPr indent="914400" algn="ctr" defTabSz="584200">
      <a:defRPr sz="3600">
        <a:solidFill>
          <a:srgbClr val="FFFFFF"/>
        </a:solidFill>
        <a:latin typeface="+mn-lt"/>
        <a:ea typeface="+mn-ea"/>
        <a:cs typeface="+mn-cs"/>
        <a:sym typeface="Helvetica Light"/>
      </a:defRPr>
    </a:lvl5pPr>
    <a:lvl6pPr indent="1143000" algn="ctr" defTabSz="584200">
      <a:defRPr sz="3600">
        <a:solidFill>
          <a:srgbClr val="FFFFFF"/>
        </a:solidFill>
        <a:latin typeface="+mn-lt"/>
        <a:ea typeface="+mn-ea"/>
        <a:cs typeface="+mn-cs"/>
        <a:sym typeface="Helvetica Light"/>
      </a:defRPr>
    </a:lvl6pPr>
    <a:lvl7pPr indent="1371600" algn="ctr" defTabSz="584200">
      <a:defRPr sz="3600">
        <a:solidFill>
          <a:srgbClr val="FFFFFF"/>
        </a:solidFill>
        <a:latin typeface="+mn-lt"/>
        <a:ea typeface="+mn-ea"/>
        <a:cs typeface="+mn-cs"/>
        <a:sym typeface="Helvetica Light"/>
      </a:defRPr>
    </a:lvl7pPr>
    <a:lvl8pPr indent="1600200" algn="ctr" defTabSz="584200">
      <a:defRPr sz="3600">
        <a:solidFill>
          <a:srgbClr val="FFFFFF"/>
        </a:solidFill>
        <a:latin typeface="+mn-lt"/>
        <a:ea typeface="+mn-ea"/>
        <a:cs typeface="+mn-cs"/>
        <a:sym typeface="Helvetica Light"/>
      </a:defRPr>
    </a:lvl8pPr>
    <a:lvl9pPr indent="1828800" algn="ctr" defTabSz="584200">
      <a:defRPr sz="3600">
        <a:solidFill>
          <a:srgbClr val="FFFFFF"/>
        </a:solidFill>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1497FC"/>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308B16">
              <a:alpha val="35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6"/>
          <p:cNvSpPr/>
          <p:nvPr>
            <p:ph type="sldImg"/>
          </p:nvPr>
        </p:nvSpPr>
        <p:spPr>
          <a:xfrm>
            <a:off x="1143000" y="685800"/>
            <a:ext cx="4572000" cy="3429000"/>
          </a:xfrm>
          <a:prstGeom prst="rect">
            <a:avLst/>
          </a:prstGeom>
        </p:spPr>
        <p:txBody>
          <a:bodyPr/>
          <a:lstStyle/>
          <a:p>
            <a:pPr lvl="0"/>
          </a:p>
        </p:txBody>
      </p:sp>
      <p:sp>
        <p:nvSpPr>
          <p:cNvPr id="47" name="Shape 47"/>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Shape 55"/>
          <p:cNvSpPr/>
          <p:nvPr>
            <p:ph type="sldImg"/>
          </p:nvPr>
        </p:nvSpPr>
        <p:spPr>
          <a:prstGeom prst="rect">
            <a:avLst/>
          </a:prstGeom>
        </p:spPr>
        <p:txBody>
          <a:bodyPr/>
          <a:lstStyle/>
          <a:p>
            <a:pPr lvl="0"/>
          </a:p>
        </p:txBody>
      </p:sp>
      <p:sp>
        <p:nvSpPr>
          <p:cNvPr id="56" name="Shape 56"/>
          <p:cNvSpPr/>
          <p:nvPr>
            <p:ph type="body" sz="quarter" idx="1"/>
          </p:nvPr>
        </p:nvSpPr>
        <p:spPr>
          <a:prstGeom prst="rect">
            <a:avLst/>
          </a:prstGeom>
        </p:spPr>
        <p:txBody>
          <a:bodyPr/>
          <a:lstStyle>
            <a:lvl1pPr>
              <a:lnSpc>
                <a:spcPct val="100000"/>
              </a:lnSpc>
              <a:defRPr sz="1200">
                <a:latin typeface="Calibri"/>
                <a:ea typeface="Calibri"/>
                <a:cs typeface="Calibri"/>
                <a:sym typeface="Calibri"/>
              </a:defRPr>
            </a:lvl1pPr>
          </a:lstStyle>
          <a:p>
            <a:pPr lvl="0">
              <a:defRPr sz="1800"/>
            </a:pPr>
            <a:r>
              <a:rPr sz="1200"/>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0" name="Shape 80"/>
          <p:cNvSpPr/>
          <p:nvPr>
            <p:ph type="sldImg"/>
          </p:nvPr>
        </p:nvSpPr>
        <p:spPr>
          <a:prstGeom prst="rect">
            <a:avLst/>
          </a:prstGeom>
        </p:spPr>
        <p:txBody>
          <a:bodyPr/>
          <a:lstStyle/>
          <a:p>
            <a:pPr lvl="0"/>
          </a:p>
        </p:txBody>
      </p:sp>
      <p:sp>
        <p:nvSpPr>
          <p:cNvPr id="81" name="Shape 81"/>
          <p:cNvSpPr/>
          <p:nvPr>
            <p:ph type="body" sz="quarter" idx="1"/>
          </p:nvPr>
        </p:nvSpPr>
        <p:spPr>
          <a:prstGeom prst="rect">
            <a:avLst/>
          </a:prstGeom>
        </p:spPr>
        <p:txBody>
          <a:bodyPr/>
          <a:lstStyle>
            <a:lvl1pPr>
              <a:lnSpc>
                <a:spcPct val="100000"/>
              </a:lnSpc>
              <a:defRPr sz="1200">
                <a:latin typeface="Calibri"/>
                <a:ea typeface="Calibri"/>
                <a:cs typeface="Calibri"/>
                <a:sym typeface="Calibri"/>
              </a:defRPr>
            </a:lvl1pPr>
          </a:lstStyle>
          <a:p>
            <a:pPr lvl="0">
              <a:defRPr sz="1800"/>
            </a:pPr>
            <a:r>
              <a:rPr sz="1200"/>
              <a:t> </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el en subtitel">
    <p:bg>
      <p:bgPr>
        <a:solidFill>
          <a:srgbClr val="000000"/>
        </a:solidFill>
      </p:bgPr>
    </p:bg>
    <p:spTree>
      <p:nvGrpSpPr>
        <p:cNvPr id="1" name=""/>
        <p:cNvGrpSpPr/>
        <p:nvPr/>
      </p:nvGrpSpPr>
      <p:grpSpPr>
        <a:xfrm>
          <a:off x="0" y="0"/>
          <a:ext cx="0" cy="0"/>
          <a:chOff x="0" y="0"/>
          <a:chExt cx="0" cy="0"/>
        </a:xfrm>
      </p:grpSpPr>
      <p:sp>
        <p:nvSpPr>
          <p:cNvPr id="6" name="Shape 6"/>
          <p:cNvSpPr/>
          <p:nvPr>
            <p:ph type="title"/>
          </p:nvPr>
        </p:nvSpPr>
        <p:spPr>
          <a:xfrm>
            <a:off x="1270000" y="1638300"/>
            <a:ext cx="10464800" cy="3302000"/>
          </a:xfrm>
          <a:prstGeom prst="rect">
            <a:avLst/>
          </a:prstGeom>
        </p:spPr>
        <p:txBody>
          <a:bodyPr lIns="0" tIns="0" rIns="0" bIns="0" anchor="b"/>
          <a:lstStyle>
            <a:lvl1pPr defTabSz="584200">
              <a:defRPr sz="8000">
                <a:solidFill>
                  <a:srgbClr val="FFFFFF"/>
                </a:solidFill>
                <a:latin typeface="+mn-lt"/>
                <a:ea typeface="+mn-ea"/>
                <a:cs typeface="+mn-cs"/>
                <a:sym typeface="Helvetica Light"/>
              </a:defRPr>
            </a:lvl1pPr>
          </a:lstStyle>
          <a:p>
            <a:pPr lvl="0">
              <a:defRPr sz="1800">
                <a:solidFill>
                  <a:srgbClr val="000000"/>
                </a:solidFill>
              </a:defRPr>
            </a:pPr>
            <a:r>
              <a:rPr sz="8000">
                <a:solidFill>
                  <a:srgbClr val="FFFFFF"/>
                </a:solidFill>
              </a:rPr>
              <a:t>Titeltekst</a:t>
            </a:r>
          </a:p>
        </p:txBody>
      </p:sp>
      <p:sp>
        <p:nvSpPr>
          <p:cNvPr id="7" name="Shape 7"/>
          <p:cNvSpPr/>
          <p:nvPr>
            <p:ph type="body" idx="1"/>
          </p:nvPr>
        </p:nvSpPr>
        <p:spPr>
          <a:xfrm>
            <a:off x="1270000" y="5029200"/>
            <a:ext cx="10464800" cy="1130300"/>
          </a:xfrm>
          <a:prstGeom prst="rect">
            <a:avLst/>
          </a:prstGeom>
        </p:spPr>
        <p:txBody>
          <a:bodyPr lIns="0" tIns="0" rIns="0" bIns="0"/>
          <a:lstStyle>
            <a:lvl1pPr marL="0" indent="0" algn="ctr" defTabSz="584200">
              <a:spcBef>
                <a:spcPts val="0"/>
              </a:spcBef>
              <a:buSzTx/>
              <a:buFontTx/>
              <a:buNone/>
              <a:defRPr sz="3200">
                <a:solidFill>
                  <a:srgbClr val="FFFFFF"/>
                </a:solidFill>
                <a:latin typeface="+mn-lt"/>
                <a:ea typeface="+mn-ea"/>
                <a:cs typeface="+mn-cs"/>
                <a:sym typeface="Helvetica Light"/>
              </a:defRPr>
            </a:lvl1pPr>
            <a:lvl2pPr marL="0" indent="228600" algn="ctr" defTabSz="584200">
              <a:spcBef>
                <a:spcPts val="0"/>
              </a:spcBef>
              <a:buSzTx/>
              <a:buFontTx/>
              <a:buNone/>
              <a:defRPr sz="3200">
                <a:solidFill>
                  <a:srgbClr val="FFFFFF"/>
                </a:solidFill>
                <a:latin typeface="+mn-lt"/>
                <a:ea typeface="+mn-ea"/>
                <a:cs typeface="+mn-cs"/>
                <a:sym typeface="Helvetica Light"/>
              </a:defRPr>
            </a:lvl2pPr>
            <a:lvl3pPr marL="0" indent="457200" algn="ctr" defTabSz="584200">
              <a:spcBef>
                <a:spcPts val="0"/>
              </a:spcBef>
              <a:buSzTx/>
              <a:buFontTx/>
              <a:buNone/>
              <a:defRPr sz="3200">
                <a:solidFill>
                  <a:srgbClr val="FFFFFF"/>
                </a:solidFill>
                <a:latin typeface="+mn-lt"/>
                <a:ea typeface="+mn-ea"/>
                <a:cs typeface="+mn-cs"/>
                <a:sym typeface="Helvetica Light"/>
              </a:defRPr>
            </a:lvl3pPr>
            <a:lvl4pPr marL="0" indent="685800" algn="ctr" defTabSz="584200">
              <a:spcBef>
                <a:spcPts val="0"/>
              </a:spcBef>
              <a:buSzTx/>
              <a:buFontTx/>
              <a:buNone/>
              <a:defRPr sz="3200">
                <a:solidFill>
                  <a:srgbClr val="FFFFFF"/>
                </a:solidFill>
                <a:latin typeface="+mn-lt"/>
                <a:ea typeface="+mn-ea"/>
                <a:cs typeface="+mn-cs"/>
                <a:sym typeface="Helvetica Light"/>
              </a:defRPr>
            </a:lvl4pPr>
            <a:lvl5pPr marL="0" indent="914400" algn="ctr" defTabSz="584200">
              <a:spcBef>
                <a:spcPts val="0"/>
              </a:spcBef>
              <a:buSzTx/>
              <a:buFontTx/>
              <a:buNone/>
              <a:defRPr sz="3200">
                <a:solidFill>
                  <a:srgbClr val="FFFFFF"/>
                </a:solidFill>
                <a:latin typeface="+mn-lt"/>
                <a:ea typeface="+mn-ea"/>
                <a:cs typeface="+mn-cs"/>
                <a:sym typeface="Helvetica Light"/>
              </a:defRPr>
            </a:lvl5pPr>
          </a:lstStyle>
          <a:p>
            <a:pPr lvl="0">
              <a:defRPr sz="1800">
                <a:solidFill>
                  <a:srgbClr val="000000"/>
                </a:solidFill>
              </a:defRPr>
            </a:pPr>
            <a:r>
              <a:rPr sz="3200">
                <a:solidFill>
                  <a:srgbClr val="FFFFFF"/>
                </a:solidFill>
              </a:rPr>
              <a:t>Hoofdtekst - niveau één</a:t>
            </a:r>
            <a:endParaRPr sz="3200">
              <a:solidFill>
                <a:srgbClr val="FFFFFF"/>
              </a:solidFill>
            </a:endParaRPr>
          </a:p>
          <a:p>
            <a:pPr lvl="1">
              <a:defRPr sz="1800">
                <a:solidFill>
                  <a:srgbClr val="000000"/>
                </a:solidFill>
              </a:defRPr>
            </a:pPr>
            <a:r>
              <a:rPr sz="3200">
                <a:solidFill>
                  <a:srgbClr val="FFFFFF"/>
                </a:solidFill>
              </a:rPr>
              <a:t>Hoofdtekst - niveau twee</a:t>
            </a:r>
            <a:endParaRPr sz="3200">
              <a:solidFill>
                <a:srgbClr val="FFFFFF"/>
              </a:solidFill>
            </a:endParaRPr>
          </a:p>
          <a:p>
            <a:pPr lvl="2">
              <a:defRPr sz="1800">
                <a:solidFill>
                  <a:srgbClr val="000000"/>
                </a:solidFill>
              </a:defRPr>
            </a:pPr>
            <a:r>
              <a:rPr sz="3200">
                <a:solidFill>
                  <a:srgbClr val="FFFFFF"/>
                </a:solidFill>
              </a:rPr>
              <a:t>Hoofdtekst - niveau drie</a:t>
            </a:r>
            <a:endParaRPr sz="3200">
              <a:solidFill>
                <a:srgbClr val="FFFFFF"/>
              </a:solidFill>
            </a:endParaRPr>
          </a:p>
          <a:p>
            <a:pPr lvl="3">
              <a:defRPr sz="1800">
                <a:solidFill>
                  <a:srgbClr val="000000"/>
                </a:solidFill>
              </a:defRPr>
            </a:pPr>
            <a:r>
              <a:rPr sz="3200">
                <a:solidFill>
                  <a:srgbClr val="FFFFFF"/>
                </a:solidFill>
              </a:rPr>
              <a:t>Hoofdtekst - niveau vier</a:t>
            </a:r>
            <a:endParaRPr sz="3200">
              <a:solidFill>
                <a:srgbClr val="FFFFFF"/>
              </a:solidFill>
            </a:endParaRPr>
          </a:p>
          <a:p>
            <a:pPr lvl="4">
              <a:defRPr sz="1800">
                <a:solidFill>
                  <a:srgbClr val="000000"/>
                </a:solidFill>
              </a:defRPr>
            </a:pPr>
            <a:r>
              <a:rPr sz="3200">
                <a:solidFill>
                  <a:srgbClr val="FFFFFF"/>
                </a:solidFill>
              </a:rPr>
              <a:t>Hoofdtekst - niveau vijf</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Citaat">
    <p:bg>
      <p:bgPr>
        <a:solidFill>
          <a:srgbClr val="000000"/>
        </a:solidFill>
      </p:bgPr>
    </p:bg>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Foto">
    <p:bg>
      <p:bgPr>
        <a:solidFill>
          <a:srgbClr val="000000"/>
        </a:solidFill>
      </p:bgPr>
    </p:bg>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Leeg">
    <p:bg>
      <p:bgPr>
        <a:solidFill>
          <a:srgbClr val="000000"/>
        </a:solidFill>
      </p:bgPr>
    </p:bg>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31" name="Shape 31"/>
          <p:cNvSpPr/>
          <p:nvPr>
            <p:ph type="title"/>
          </p:nvPr>
        </p:nvSpPr>
        <p:spPr>
          <a:xfrm>
            <a:off x="975359" y="2623537"/>
            <a:ext cx="11054082" cy="2903503"/>
          </a:xfrm>
          <a:prstGeom prst="rect">
            <a:avLst/>
          </a:prstGeom>
        </p:spPr>
        <p:txBody>
          <a:bodyPr/>
          <a:lstStyle/>
          <a:p>
            <a:pPr lvl="0">
              <a:defRPr sz="1800">
                <a:solidFill>
                  <a:srgbClr val="000000"/>
                </a:solidFill>
              </a:defRPr>
            </a:pPr>
            <a:r>
              <a:rPr sz="6200">
                <a:solidFill>
                  <a:srgbClr val="F9F1FA"/>
                </a:solidFill>
              </a:rPr>
              <a:t>Titeltekst</a:t>
            </a:r>
          </a:p>
        </p:txBody>
      </p:sp>
      <p:sp>
        <p:nvSpPr>
          <p:cNvPr id="32" name="Shape 32"/>
          <p:cNvSpPr/>
          <p:nvPr>
            <p:ph type="body" idx="1"/>
          </p:nvPr>
        </p:nvSpPr>
        <p:spPr>
          <a:xfrm>
            <a:off x="1950719" y="5527040"/>
            <a:ext cx="9103361" cy="4226561"/>
          </a:xfrm>
          <a:prstGeom prst="rect">
            <a:avLst/>
          </a:prstGeom>
        </p:spPr>
        <p:txBody>
          <a:bodyPr/>
          <a:lstStyle>
            <a:lvl1pPr marL="0" indent="0" algn="ctr">
              <a:buSzTx/>
              <a:buFontTx/>
              <a:buNone/>
              <a:defRPr>
                <a:solidFill>
                  <a:srgbClr val="FBF5FB"/>
                </a:solidFill>
              </a:defRPr>
            </a:lvl1pPr>
            <a:lvl2pPr marL="0" indent="457200" algn="ctr">
              <a:buSzTx/>
              <a:buFontTx/>
              <a:buNone/>
              <a:defRPr>
                <a:solidFill>
                  <a:srgbClr val="FBF5FB"/>
                </a:solidFill>
              </a:defRPr>
            </a:lvl2pPr>
            <a:lvl3pPr marL="0" indent="914400" algn="ctr">
              <a:buSzTx/>
              <a:buFontTx/>
              <a:buNone/>
              <a:defRPr>
                <a:solidFill>
                  <a:srgbClr val="FBF5FB"/>
                </a:solidFill>
              </a:defRPr>
            </a:lvl3pPr>
            <a:lvl4pPr marL="0" indent="1371600" algn="ctr">
              <a:buSzTx/>
              <a:buFontTx/>
              <a:buNone/>
              <a:defRPr>
                <a:solidFill>
                  <a:srgbClr val="FBF5FB"/>
                </a:solidFill>
              </a:defRPr>
            </a:lvl4pPr>
            <a:lvl5pPr marL="0" indent="1828800" algn="ctr">
              <a:buSzTx/>
              <a:buFontTx/>
              <a:buNone/>
              <a:defRPr>
                <a:solidFill>
                  <a:srgbClr val="FBF5FB"/>
                </a:solidFill>
              </a:defRPr>
            </a:lvl5pPr>
          </a:lstStyle>
          <a:p>
            <a:pPr lvl="0">
              <a:defRPr sz="1800">
                <a:solidFill>
                  <a:srgbClr val="000000"/>
                </a:solidFill>
              </a:defRPr>
            </a:pPr>
            <a:r>
              <a:rPr sz="4400">
                <a:solidFill>
                  <a:srgbClr val="FBF5FB"/>
                </a:solidFill>
              </a:rPr>
              <a:t>Hoofdtekst - niveau één</a:t>
            </a:r>
            <a:endParaRPr sz="4400">
              <a:solidFill>
                <a:srgbClr val="FBF5FB"/>
              </a:solidFill>
            </a:endParaRPr>
          </a:p>
          <a:p>
            <a:pPr lvl="1">
              <a:defRPr sz="1800">
                <a:solidFill>
                  <a:srgbClr val="000000"/>
                </a:solidFill>
              </a:defRPr>
            </a:pPr>
            <a:r>
              <a:rPr sz="4400">
                <a:solidFill>
                  <a:srgbClr val="FBF5FB"/>
                </a:solidFill>
              </a:rPr>
              <a:t>Hoofdtekst - niveau twee</a:t>
            </a:r>
            <a:endParaRPr sz="4400">
              <a:solidFill>
                <a:srgbClr val="FBF5FB"/>
              </a:solidFill>
            </a:endParaRPr>
          </a:p>
          <a:p>
            <a:pPr lvl="2">
              <a:defRPr sz="1800">
                <a:solidFill>
                  <a:srgbClr val="000000"/>
                </a:solidFill>
              </a:defRPr>
            </a:pPr>
            <a:r>
              <a:rPr sz="4400">
                <a:solidFill>
                  <a:srgbClr val="FBF5FB"/>
                </a:solidFill>
              </a:rPr>
              <a:t>Hoofdtekst - niveau drie</a:t>
            </a:r>
            <a:endParaRPr sz="4400">
              <a:solidFill>
                <a:srgbClr val="FBF5FB"/>
              </a:solidFill>
            </a:endParaRPr>
          </a:p>
          <a:p>
            <a:pPr lvl="3">
              <a:defRPr sz="1800">
                <a:solidFill>
                  <a:srgbClr val="000000"/>
                </a:solidFill>
              </a:defRPr>
            </a:pPr>
            <a:r>
              <a:rPr sz="4400">
                <a:solidFill>
                  <a:srgbClr val="FBF5FB"/>
                </a:solidFill>
              </a:rPr>
              <a:t>Hoofdtekst - niveau vier</a:t>
            </a:r>
            <a:endParaRPr sz="4400">
              <a:solidFill>
                <a:srgbClr val="FBF5FB"/>
              </a:solidFill>
            </a:endParaRPr>
          </a:p>
          <a:p>
            <a:pPr lvl="4">
              <a:defRPr sz="1800">
                <a:solidFill>
                  <a:srgbClr val="000000"/>
                </a:solidFill>
              </a:defRPr>
            </a:pPr>
            <a:r>
              <a:rPr sz="4400">
                <a:solidFill>
                  <a:srgbClr val="FBF5FB"/>
                </a:solidFill>
              </a:rPr>
              <a:t>Hoofdtekst - niveau vijf</a:t>
            </a:r>
          </a:p>
        </p:txBody>
      </p:sp>
      <p:sp>
        <p:nvSpPr>
          <p:cNvPr id="33" name="Shape 3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35" name="Shape 35"/>
          <p:cNvSpPr/>
          <p:nvPr>
            <p:ph type="title"/>
          </p:nvPr>
        </p:nvSpPr>
        <p:spPr>
          <a:prstGeom prst="rect">
            <a:avLst/>
          </a:prstGeom>
        </p:spPr>
        <p:txBody>
          <a:bodyPr/>
          <a:lstStyle/>
          <a:p>
            <a:pPr lvl="0">
              <a:defRPr sz="1800">
                <a:solidFill>
                  <a:srgbClr val="000000"/>
                </a:solidFill>
              </a:defRPr>
            </a:pPr>
            <a:r>
              <a:rPr sz="6200">
                <a:solidFill>
                  <a:srgbClr val="F9F1FA"/>
                </a:solidFill>
              </a:rPr>
              <a:t>Titeltekst</a:t>
            </a:r>
          </a:p>
        </p:txBody>
      </p:sp>
      <p:sp>
        <p:nvSpPr>
          <p:cNvPr id="36" name="Shape 36"/>
          <p:cNvSpPr/>
          <p:nvPr>
            <p:ph type="body" idx="1"/>
          </p:nvPr>
        </p:nvSpPr>
        <p:spPr>
          <a:prstGeom prst="rect">
            <a:avLst/>
          </a:prstGeom>
        </p:spPr>
        <p:txBody>
          <a:bodyPr/>
          <a:lstStyle/>
          <a:p>
            <a:pPr lvl="0">
              <a:defRPr sz="1800">
                <a:solidFill>
                  <a:srgbClr val="000000"/>
                </a:solidFill>
              </a:defRPr>
            </a:pPr>
            <a:r>
              <a:rPr sz="4400">
                <a:solidFill>
                  <a:srgbClr val="F9F1FA"/>
                </a:solidFill>
              </a:rPr>
              <a:t>Hoofdtekst - niveau één</a:t>
            </a:r>
            <a:endParaRPr sz="4400">
              <a:solidFill>
                <a:srgbClr val="F9F1FA"/>
              </a:solidFill>
            </a:endParaRPr>
          </a:p>
          <a:p>
            <a:pPr lvl="1">
              <a:defRPr sz="1800">
                <a:solidFill>
                  <a:srgbClr val="000000"/>
                </a:solidFill>
              </a:defRPr>
            </a:pPr>
            <a:r>
              <a:rPr sz="4400">
                <a:solidFill>
                  <a:srgbClr val="F9F1FA"/>
                </a:solidFill>
              </a:rPr>
              <a:t>Hoofdtekst - niveau twee</a:t>
            </a:r>
            <a:endParaRPr sz="4400">
              <a:solidFill>
                <a:srgbClr val="F9F1FA"/>
              </a:solidFill>
            </a:endParaRPr>
          </a:p>
          <a:p>
            <a:pPr lvl="2">
              <a:defRPr sz="1800">
                <a:solidFill>
                  <a:srgbClr val="000000"/>
                </a:solidFill>
              </a:defRPr>
            </a:pPr>
            <a:r>
              <a:rPr sz="4400">
                <a:solidFill>
                  <a:srgbClr val="F9F1FA"/>
                </a:solidFill>
              </a:rPr>
              <a:t>Hoofdtekst - niveau drie</a:t>
            </a:r>
            <a:endParaRPr sz="4400">
              <a:solidFill>
                <a:srgbClr val="F9F1FA"/>
              </a:solidFill>
            </a:endParaRPr>
          </a:p>
          <a:p>
            <a:pPr lvl="3">
              <a:defRPr sz="1800">
                <a:solidFill>
                  <a:srgbClr val="000000"/>
                </a:solidFill>
              </a:defRPr>
            </a:pPr>
            <a:r>
              <a:rPr sz="4400">
                <a:solidFill>
                  <a:srgbClr val="F9F1FA"/>
                </a:solidFill>
              </a:rPr>
              <a:t>Hoofdtekst - niveau vier</a:t>
            </a:r>
            <a:endParaRPr sz="4400">
              <a:solidFill>
                <a:srgbClr val="F9F1FA"/>
              </a:solidFill>
            </a:endParaRPr>
          </a:p>
          <a:p>
            <a:pPr lvl="4">
              <a:defRPr sz="1800">
                <a:solidFill>
                  <a:srgbClr val="000000"/>
                </a:solidFill>
              </a:defRPr>
            </a:pPr>
            <a:r>
              <a:rPr sz="4400">
                <a:solidFill>
                  <a:srgbClr val="F9F1FA"/>
                </a:solidFill>
              </a:rPr>
              <a:t>Hoofdtekst - niveau vijf</a:t>
            </a:r>
          </a:p>
        </p:txBody>
      </p:sp>
      <p:sp>
        <p:nvSpPr>
          <p:cNvPr id="37" name="Shape 3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39" name="Shape 39"/>
          <p:cNvSpPr/>
          <p:nvPr>
            <p:ph type="title"/>
          </p:nvPr>
        </p:nvSpPr>
        <p:spPr>
          <a:xfrm>
            <a:off x="975359" y="2623537"/>
            <a:ext cx="11054082" cy="2903504"/>
          </a:xfrm>
          <a:prstGeom prst="rect">
            <a:avLst/>
          </a:prstGeom>
        </p:spPr>
        <p:txBody>
          <a:bodyPr/>
          <a:lstStyle/>
          <a:p>
            <a:pPr lvl="0">
              <a:defRPr sz="1800">
                <a:solidFill>
                  <a:srgbClr val="000000"/>
                </a:solidFill>
              </a:defRPr>
            </a:pPr>
            <a:r>
              <a:rPr sz="6200">
                <a:solidFill>
                  <a:srgbClr val="F9F1FA"/>
                </a:solidFill>
              </a:rPr>
              <a:t>Titeltekst</a:t>
            </a:r>
          </a:p>
        </p:txBody>
      </p:sp>
      <p:sp>
        <p:nvSpPr>
          <p:cNvPr id="40" name="Shape 40"/>
          <p:cNvSpPr/>
          <p:nvPr>
            <p:ph type="body" idx="1"/>
          </p:nvPr>
        </p:nvSpPr>
        <p:spPr>
          <a:xfrm>
            <a:off x="1950719" y="5527040"/>
            <a:ext cx="9103362" cy="4226561"/>
          </a:xfrm>
          <a:prstGeom prst="rect">
            <a:avLst/>
          </a:prstGeom>
        </p:spPr>
        <p:txBody>
          <a:bodyPr/>
          <a:lstStyle>
            <a:lvl1pPr marL="0" indent="0" algn="ctr">
              <a:buSzTx/>
              <a:buFontTx/>
              <a:buNone/>
              <a:defRPr>
                <a:solidFill>
                  <a:srgbClr val="FBF5FB"/>
                </a:solidFill>
              </a:defRPr>
            </a:lvl1pPr>
            <a:lvl2pPr marL="0" indent="457200" algn="ctr">
              <a:buSzTx/>
              <a:buFontTx/>
              <a:buNone/>
              <a:defRPr>
                <a:solidFill>
                  <a:srgbClr val="FBF5FB"/>
                </a:solidFill>
              </a:defRPr>
            </a:lvl2pPr>
            <a:lvl3pPr marL="0" indent="914400" algn="ctr">
              <a:buSzTx/>
              <a:buFontTx/>
              <a:buNone/>
              <a:defRPr>
                <a:solidFill>
                  <a:srgbClr val="FBF5FB"/>
                </a:solidFill>
              </a:defRPr>
            </a:lvl3pPr>
            <a:lvl4pPr marL="0" indent="1371600" algn="ctr">
              <a:buSzTx/>
              <a:buFontTx/>
              <a:buNone/>
              <a:defRPr>
                <a:solidFill>
                  <a:srgbClr val="FBF5FB"/>
                </a:solidFill>
              </a:defRPr>
            </a:lvl4pPr>
            <a:lvl5pPr marL="0" indent="1828800" algn="ctr">
              <a:buSzTx/>
              <a:buFontTx/>
              <a:buNone/>
              <a:defRPr>
                <a:solidFill>
                  <a:srgbClr val="FBF5FB"/>
                </a:solidFill>
              </a:defRPr>
            </a:lvl5pPr>
          </a:lstStyle>
          <a:p>
            <a:pPr lvl="0">
              <a:defRPr sz="1800">
                <a:solidFill>
                  <a:srgbClr val="000000"/>
                </a:solidFill>
              </a:defRPr>
            </a:pPr>
            <a:r>
              <a:rPr sz="4400">
                <a:solidFill>
                  <a:srgbClr val="FBF5FB"/>
                </a:solidFill>
              </a:rPr>
              <a:t>Hoofdtekst - niveau één</a:t>
            </a:r>
            <a:endParaRPr sz="4400">
              <a:solidFill>
                <a:srgbClr val="FBF5FB"/>
              </a:solidFill>
            </a:endParaRPr>
          </a:p>
          <a:p>
            <a:pPr lvl="1">
              <a:defRPr sz="1800">
                <a:solidFill>
                  <a:srgbClr val="000000"/>
                </a:solidFill>
              </a:defRPr>
            </a:pPr>
            <a:r>
              <a:rPr sz="4400">
                <a:solidFill>
                  <a:srgbClr val="FBF5FB"/>
                </a:solidFill>
              </a:rPr>
              <a:t>Hoofdtekst - niveau twee</a:t>
            </a:r>
            <a:endParaRPr sz="4400">
              <a:solidFill>
                <a:srgbClr val="FBF5FB"/>
              </a:solidFill>
            </a:endParaRPr>
          </a:p>
          <a:p>
            <a:pPr lvl="2">
              <a:defRPr sz="1800">
                <a:solidFill>
                  <a:srgbClr val="000000"/>
                </a:solidFill>
              </a:defRPr>
            </a:pPr>
            <a:r>
              <a:rPr sz="4400">
                <a:solidFill>
                  <a:srgbClr val="FBF5FB"/>
                </a:solidFill>
              </a:rPr>
              <a:t>Hoofdtekst - niveau drie</a:t>
            </a:r>
            <a:endParaRPr sz="4400">
              <a:solidFill>
                <a:srgbClr val="FBF5FB"/>
              </a:solidFill>
            </a:endParaRPr>
          </a:p>
          <a:p>
            <a:pPr lvl="3">
              <a:defRPr sz="1800">
                <a:solidFill>
                  <a:srgbClr val="000000"/>
                </a:solidFill>
              </a:defRPr>
            </a:pPr>
            <a:r>
              <a:rPr sz="4400">
                <a:solidFill>
                  <a:srgbClr val="FBF5FB"/>
                </a:solidFill>
              </a:rPr>
              <a:t>Hoofdtekst - niveau vier</a:t>
            </a:r>
            <a:endParaRPr sz="4400">
              <a:solidFill>
                <a:srgbClr val="FBF5FB"/>
              </a:solidFill>
            </a:endParaRPr>
          </a:p>
          <a:p>
            <a:pPr lvl="4">
              <a:defRPr sz="1800">
                <a:solidFill>
                  <a:srgbClr val="000000"/>
                </a:solidFill>
              </a:defRPr>
            </a:pPr>
            <a:r>
              <a:rPr sz="4400">
                <a:solidFill>
                  <a:srgbClr val="FBF5FB"/>
                </a:solidFill>
              </a:rPr>
              <a:t>Hoofdtekst - niveau vijf</a:t>
            </a:r>
          </a:p>
        </p:txBody>
      </p:sp>
      <p:sp>
        <p:nvSpPr>
          <p:cNvPr id="41" name="Shape 41"/>
          <p:cNvSpPr/>
          <p:nvPr>
            <p:ph type="sldNum" sz="quarter" idx="2"/>
          </p:nvPr>
        </p:nvSpPr>
        <p:spPr>
          <a:xfrm>
            <a:off x="9320106" y="9107762"/>
            <a:ext cx="3034455" cy="384049"/>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43" name="Shape 43"/>
          <p:cNvSpPr/>
          <p:nvPr>
            <p:ph type="title"/>
          </p:nvPr>
        </p:nvSpPr>
        <p:spPr>
          <a:xfrm>
            <a:off x="650239" y="130952"/>
            <a:ext cx="11704322" cy="2144888"/>
          </a:xfrm>
          <a:prstGeom prst="rect">
            <a:avLst/>
          </a:prstGeom>
        </p:spPr>
        <p:txBody>
          <a:bodyPr/>
          <a:lstStyle/>
          <a:p>
            <a:pPr lvl="0">
              <a:defRPr sz="1800">
                <a:solidFill>
                  <a:srgbClr val="000000"/>
                </a:solidFill>
              </a:defRPr>
            </a:pPr>
            <a:r>
              <a:rPr sz="6200">
                <a:solidFill>
                  <a:srgbClr val="F9F1FA"/>
                </a:solidFill>
              </a:rPr>
              <a:t>Titeltekst</a:t>
            </a:r>
          </a:p>
        </p:txBody>
      </p:sp>
      <p:sp>
        <p:nvSpPr>
          <p:cNvPr id="44" name="Shape 44"/>
          <p:cNvSpPr/>
          <p:nvPr>
            <p:ph type="body" idx="1"/>
          </p:nvPr>
        </p:nvSpPr>
        <p:spPr>
          <a:xfrm>
            <a:off x="650239" y="2275839"/>
            <a:ext cx="11704322" cy="7477762"/>
          </a:xfrm>
          <a:prstGeom prst="rect">
            <a:avLst/>
          </a:prstGeom>
        </p:spPr>
        <p:txBody>
          <a:bodyPr/>
          <a:lstStyle/>
          <a:p>
            <a:pPr lvl="0">
              <a:defRPr sz="1800">
                <a:solidFill>
                  <a:srgbClr val="000000"/>
                </a:solidFill>
              </a:defRPr>
            </a:pPr>
            <a:r>
              <a:rPr sz="4400">
                <a:solidFill>
                  <a:srgbClr val="F9F1FA"/>
                </a:solidFill>
              </a:rPr>
              <a:t>Hoofdtekst - niveau één</a:t>
            </a:r>
            <a:endParaRPr sz="4400">
              <a:solidFill>
                <a:srgbClr val="F9F1FA"/>
              </a:solidFill>
            </a:endParaRPr>
          </a:p>
          <a:p>
            <a:pPr lvl="1">
              <a:defRPr sz="1800">
                <a:solidFill>
                  <a:srgbClr val="000000"/>
                </a:solidFill>
              </a:defRPr>
            </a:pPr>
            <a:r>
              <a:rPr sz="4400">
                <a:solidFill>
                  <a:srgbClr val="F9F1FA"/>
                </a:solidFill>
              </a:rPr>
              <a:t>Hoofdtekst - niveau twee</a:t>
            </a:r>
            <a:endParaRPr sz="4400">
              <a:solidFill>
                <a:srgbClr val="F9F1FA"/>
              </a:solidFill>
            </a:endParaRPr>
          </a:p>
          <a:p>
            <a:pPr lvl="2">
              <a:defRPr sz="1800">
                <a:solidFill>
                  <a:srgbClr val="000000"/>
                </a:solidFill>
              </a:defRPr>
            </a:pPr>
            <a:r>
              <a:rPr sz="4400">
                <a:solidFill>
                  <a:srgbClr val="F9F1FA"/>
                </a:solidFill>
              </a:rPr>
              <a:t>Hoofdtekst - niveau drie</a:t>
            </a:r>
            <a:endParaRPr sz="4400">
              <a:solidFill>
                <a:srgbClr val="F9F1FA"/>
              </a:solidFill>
            </a:endParaRPr>
          </a:p>
          <a:p>
            <a:pPr lvl="3">
              <a:defRPr sz="1800">
                <a:solidFill>
                  <a:srgbClr val="000000"/>
                </a:solidFill>
              </a:defRPr>
            </a:pPr>
            <a:r>
              <a:rPr sz="4400">
                <a:solidFill>
                  <a:srgbClr val="F9F1FA"/>
                </a:solidFill>
              </a:rPr>
              <a:t>Hoofdtekst - niveau vier</a:t>
            </a:r>
            <a:endParaRPr sz="4400">
              <a:solidFill>
                <a:srgbClr val="F9F1FA"/>
              </a:solidFill>
            </a:endParaRPr>
          </a:p>
          <a:p>
            <a:pPr lvl="4">
              <a:defRPr sz="1800">
                <a:solidFill>
                  <a:srgbClr val="000000"/>
                </a:solidFill>
              </a:defRPr>
            </a:pPr>
            <a:r>
              <a:rPr sz="4400">
                <a:solidFill>
                  <a:srgbClr val="F9F1FA"/>
                </a:solidFill>
              </a:rPr>
              <a:t>Hoofdtekst - niveau vijf</a:t>
            </a:r>
          </a:p>
        </p:txBody>
      </p:sp>
      <p:sp>
        <p:nvSpPr>
          <p:cNvPr id="45" name="Shape 45"/>
          <p:cNvSpPr/>
          <p:nvPr>
            <p:ph type="sldNum" sz="quarter" idx="2"/>
          </p:nvPr>
        </p:nvSpPr>
        <p:spPr>
          <a:xfrm>
            <a:off x="9320106" y="9107762"/>
            <a:ext cx="3034455" cy="384049"/>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Foto - horizontaal">
    <p:bg>
      <p:bgPr>
        <a:solidFill>
          <a:srgbClr val="000000"/>
        </a:solidFill>
      </p:bgPr>
    </p:bg>
    <p:spTree>
      <p:nvGrpSpPr>
        <p:cNvPr id="1" name=""/>
        <p:cNvGrpSpPr/>
        <p:nvPr/>
      </p:nvGrpSpPr>
      <p:grpSpPr>
        <a:xfrm>
          <a:off x="0" y="0"/>
          <a:ext cx="0" cy="0"/>
          <a:chOff x="0" y="0"/>
          <a:chExt cx="0" cy="0"/>
        </a:xfrm>
      </p:grpSpPr>
      <p:sp>
        <p:nvSpPr>
          <p:cNvPr id="9" name="Shape 9"/>
          <p:cNvSpPr/>
          <p:nvPr>
            <p:ph type="title"/>
          </p:nvPr>
        </p:nvSpPr>
        <p:spPr>
          <a:xfrm>
            <a:off x="1270000" y="6718300"/>
            <a:ext cx="10464800" cy="1422400"/>
          </a:xfrm>
          <a:prstGeom prst="rect">
            <a:avLst/>
          </a:prstGeom>
        </p:spPr>
        <p:txBody>
          <a:bodyPr lIns="0" tIns="0" rIns="0" bIns="0"/>
          <a:lstStyle>
            <a:lvl1pPr defTabSz="584200">
              <a:defRPr sz="8000">
                <a:solidFill>
                  <a:srgbClr val="FFFFFF"/>
                </a:solidFill>
                <a:latin typeface="+mn-lt"/>
                <a:ea typeface="+mn-ea"/>
                <a:cs typeface="+mn-cs"/>
                <a:sym typeface="Helvetica Light"/>
              </a:defRPr>
            </a:lvl1pPr>
          </a:lstStyle>
          <a:p>
            <a:pPr lvl="0">
              <a:defRPr sz="1800">
                <a:solidFill>
                  <a:srgbClr val="000000"/>
                </a:solidFill>
              </a:defRPr>
            </a:pPr>
            <a:r>
              <a:rPr sz="8000">
                <a:solidFill>
                  <a:srgbClr val="FFFFFF"/>
                </a:solidFill>
              </a:rPr>
              <a:t>Titeltekst</a:t>
            </a:r>
          </a:p>
        </p:txBody>
      </p:sp>
      <p:sp>
        <p:nvSpPr>
          <p:cNvPr id="10" name="Shape 10"/>
          <p:cNvSpPr/>
          <p:nvPr>
            <p:ph type="body" idx="1"/>
          </p:nvPr>
        </p:nvSpPr>
        <p:spPr>
          <a:xfrm>
            <a:off x="1270000" y="8191500"/>
            <a:ext cx="10464800" cy="1130300"/>
          </a:xfrm>
          <a:prstGeom prst="rect">
            <a:avLst/>
          </a:prstGeom>
        </p:spPr>
        <p:txBody>
          <a:bodyPr lIns="0" tIns="0" rIns="0" bIns="0"/>
          <a:lstStyle>
            <a:lvl1pPr marL="0" indent="0" algn="ctr" defTabSz="584200">
              <a:spcBef>
                <a:spcPts val="0"/>
              </a:spcBef>
              <a:buSzTx/>
              <a:buFontTx/>
              <a:buNone/>
              <a:defRPr sz="3200">
                <a:solidFill>
                  <a:srgbClr val="FFFFFF"/>
                </a:solidFill>
                <a:latin typeface="+mn-lt"/>
                <a:ea typeface="+mn-ea"/>
                <a:cs typeface="+mn-cs"/>
                <a:sym typeface="Helvetica Light"/>
              </a:defRPr>
            </a:lvl1pPr>
            <a:lvl2pPr marL="0" indent="228600" algn="ctr" defTabSz="584200">
              <a:spcBef>
                <a:spcPts val="0"/>
              </a:spcBef>
              <a:buSzTx/>
              <a:buFontTx/>
              <a:buNone/>
              <a:defRPr sz="3200">
                <a:solidFill>
                  <a:srgbClr val="FFFFFF"/>
                </a:solidFill>
                <a:latin typeface="+mn-lt"/>
                <a:ea typeface="+mn-ea"/>
                <a:cs typeface="+mn-cs"/>
                <a:sym typeface="Helvetica Light"/>
              </a:defRPr>
            </a:lvl2pPr>
            <a:lvl3pPr marL="0" indent="457200" algn="ctr" defTabSz="584200">
              <a:spcBef>
                <a:spcPts val="0"/>
              </a:spcBef>
              <a:buSzTx/>
              <a:buFontTx/>
              <a:buNone/>
              <a:defRPr sz="3200">
                <a:solidFill>
                  <a:srgbClr val="FFFFFF"/>
                </a:solidFill>
                <a:latin typeface="+mn-lt"/>
                <a:ea typeface="+mn-ea"/>
                <a:cs typeface="+mn-cs"/>
                <a:sym typeface="Helvetica Light"/>
              </a:defRPr>
            </a:lvl3pPr>
            <a:lvl4pPr marL="0" indent="685800" algn="ctr" defTabSz="584200">
              <a:spcBef>
                <a:spcPts val="0"/>
              </a:spcBef>
              <a:buSzTx/>
              <a:buFontTx/>
              <a:buNone/>
              <a:defRPr sz="3200">
                <a:solidFill>
                  <a:srgbClr val="FFFFFF"/>
                </a:solidFill>
                <a:latin typeface="+mn-lt"/>
                <a:ea typeface="+mn-ea"/>
                <a:cs typeface="+mn-cs"/>
                <a:sym typeface="Helvetica Light"/>
              </a:defRPr>
            </a:lvl4pPr>
            <a:lvl5pPr marL="0" indent="914400" algn="ctr" defTabSz="584200">
              <a:spcBef>
                <a:spcPts val="0"/>
              </a:spcBef>
              <a:buSzTx/>
              <a:buFontTx/>
              <a:buNone/>
              <a:defRPr sz="3200">
                <a:solidFill>
                  <a:srgbClr val="FFFFFF"/>
                </a:solidFill>
                <a:latin typeface="+mn-lt"/>
                <a:ea typeface="+mn-ea"/>
                <a:cs typeface="+mn-cs"/>
                <a:sym typeface="Helvetica Light"/>
              </a:defRPr>
            </a:lvl5pPr>
          </a:lstStyle>
          <a:p>
            <a:pPr lvl="0">
              <a:defRPr sz="1800">
                <a:solidFill>
                  <a:srgbClr val="000000"/>
                </a:solidFill>
              </a:defRPr>
            </a:pPr>
            <a:r>
              <a:rPr sz="3200">
                <a:solidFill>
                  <a:srgbClr val="FFFFFF"/>
                </a:solidFill>
              </a:rPr>
              <a:t>Hoofdtekst - niveau één</a:t>
            </a:r>
            <a:endParaRPr sz="3200">
              <a:solidFill>
                <a:srgbClr val="FFFFFF"/>
              </a:solidFill>
            </a:endParaRPr>
          </a:p>
          <a:p>
            <a:pPr lvl="1">
              <a:defRPr sz="1800">
                <a:solidFill>
                  <a:srgbClr val="000000"/>
                </a:solidFill>
              </a:defRPr>
            </a:pPr>
            <a:r>
              <a:rPr sz="3200">
                <a:solidFill>
                  <a:srgbClr val="FFFFFF"/>
                </a:solidFill>
              </a:rPr>
              <a:t>Hoofdtekst - niveau twee</a:t>
            </a:r>
            <a:endParaRPr sz="3200">
              <a:solidFill>
                <a:srgbClr val="FFFFFF"/>
              </a:solidFill>
            </a:endParaRPr>
          </a:p>
          <a:p>
            <a:pPr lvl="2">
              <a:defRPr sz="1800">
                <a:solidFill>
                  <a:srgbClr val="000000"/>
                </a:solidFill>
              </a:defRPr>
            </a:pPr>
            <a:r>
              <a:rPr sz="3200">
                <a:solidFill>
                  <a:srgbClr val="FFFFFF"/>
                </a:solidFill>
              </a:rPr>
              <a:t>Hoofdtekst - niveau drie</a:t>
            </a:r>
            <a:endParaRPr sz="3200">
              <a:solidFill>
                <a:srgbClr val="FFFFFF"/>
              </a:solidFill>
            </a:endParaRPr>
          </a:p>
          <a:p>
            <a:pPr lvl="3">
              <a:defRPr sz="1800">
                <a:solidFill>
                  <a:srgbClr val="000000"/>
                </a:solidFill>
              </a:defRPr>
            </a:pPr>
            <a:r>
              <a:rPr sz="3200">
                <a:solidFill>
                  <a:srgbClr val="FFFFFF"/>
                </a:solidFill>
              </a:rPr>
              <a:t>Hoofdtekst - niveau vier</a:t>
            </a:r>
            <a:endParaRPr sz="3200">
              <a:solidFill>
                <a:srgbClr val="FFFFFF"/>
              </a:solidFill>
            </a:endParaRPr>
          </a:p>
          <a:p>
            <a:pPr lvl="4">
              <a:defRPr sz="1800">
                <a:solidFill>
                  <a:srgbClr val="000000"/>
                </a:solidFill>
              </a:defRPr>
            </a:pPr>
            <a:r>
              <a:rPr sz="3200">
                <a:solidFill>
                  <a:srgbClr val="FFFFFF"/>
                </a:solidFill>
              </a:rPr>
              <a:t>Hoofdtekst - niveau vijf</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el - midden">
    <p:bg>
      <p:bgPr>
        <a:solidFill>
          <a:srgbClr val="000000"/>
        </a:solidFill>
      </p:bgPr>
    </p:bg>
    <p:spTree>
      <p:nvGrpSpPr>
        <p:cNvPr id="1" name=""/>
        <p:cNvGrpSpPr/>
        <p:nvPr/>
      </p:nvGrpSpPr>
      <p:grpSpPr>
        <a:xfrm>
          <a:off x="0" y="0"/>
          <a:ext cx="0" cy="0"/>
          <a:chOff x="0" y="0"/>
          <a:chExt cx="0" cy="0"/>
        </a:xfrm>
      </p:grpSpPr>
      <p:sp>
        <p:nvSpPr>
          <p:cNvPr id="12" name="Shape 12"/>
          <p:cNvSpPr/>
          <p:nvPr>
            <p:ph type="title"/>
          </p:nvPr>
        </p:nvSpPr>
        <p:spPr>
          <a:xfrm>
            <a:off x="1270000" y="3225800"/>
            <a:ext cx="10464800" cy="3302000"/>
          </a:xfrm>
          <a:prstGeom prst="rect">
            <a:avLst/>
          </a:prstGeom>
        </p:spPr>
        <p:txBody>
          <a:bodyPr lIns="0" tIns="0" rIns="0" bIns="0"/>
          <a:lstStyle>
            <a:lvl1pPr defTabSz="584200">
              <a:defRPr sz="8000">
                <a:solidFill>
                  <a:srgbClr val="FFFFFF"/>
                </a:solidFill>
                <a:latin typeface="+mn-lt"/>
                <a:ea typeface="+mn-ea"/>
                <a:cs typeface="+mn-cs"/>
                <a:sym typeface="Helvetica Light"/>
              </a:defRPr>
            </a:lvl1pPr>
          </a:lstStyle>
          <a:p>
            <a:pPr lvl="0">
              <a:defRPr sz="1800">
                <a:solidFill>
                  <a:srgbClr val="000000"/>
                </a:solidFill>
              </a:defRPr>
            </a:pPr>
            <a:r>
              <a:rPr sz="8000">
                <a:solidFill>
                  <a:srgbClr val="FFFFFF"/>
                </a:solidFill>
              </a:rPr>
              <a:t>Titeltekst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Foto - verticaal">
    <p:bg>
      <p:bgPr>
        <a:solidFill>
          <a:srgbClr val="000000"/>
        </a:solidFill>
      </p:bgPr>
    </p:bg>
    <p:spTree>
      <p:nvGrpSpPr>
        <p:cNvPr id="1" name=""/>
        <p:cNvGrpSpPr/>
        <p:nvPr/>
      </p:nvGrpSpPr>
      <p:grpSpPr>
        <a:xfrm>
          <a:off x="0" y="0"/>
          <a:ext cx="0" cy="0"/>
          <a:chOff x="0" y="0"/>
          <a:chExt cx="0" cy="0"/>
        </a:xfrm>
      </p:grpSpPr>
      <p:sp>
        <p:nvSpPr>
          <p:cNvPr id="14" name="Shape 14"/>
          <p:cNvSpPr/>
          <p:nvPr>
            <p:ph type="title"/>
          </p:nvPr>
        </p:nvSpPr>
        <p:spPr>
          <a:xfrm>
            <a:off x="952500" y="635000"/>
            <a:ext cx="5334000" cy="3987800"/>
          </a:xfrm>
          <a:prstGeom prst="rect">
            <a:avLst/>
          </a:prstGeom>
        </p:spPr>
        <p:txBody>
          <a:bodyPr lIns="0" tIns="0" rIns="0" bIns="0" anchor="b"/>
          <a:lstStyle>
            <a:lvl1pPr defTabSz="584200">
              <a:defRPr sz="6000">
                <a:solidFill>
                  <a:srgbClr val="FFFFFF"/>
                </a:solidFill>
                <a:latin typeface="+mn-lt"/>
                <a:ea typeface="+mn-ea"/>
                <a:cs typeface="+mn-cs"/>
                <a:sym typeface="Helvetica Light"/>
              </a:defRPr>
            </a:lvl1pPr>
          </a:lstStyle>
          <a:p>
            <a:pPr lvl="0">
              <a:defRPr sz="1800">
                <a:solidFill>
                  <a:srgbClr val="000000"/>
                </a:solidFill>
              </a:defRPr>
            </a:pPr>
            <a:r>
              <a:rPr sz="6000">
                <a:solidFill>
                  <a:srgbClr val="FFFFFF"/>
                </a:solidFill>
              </a:rPr>
              <a:t>Titeltekst</a:t>
            </a:r>
          </a:p>
        </p:txBody>
      </p:sp>
      <p:sp>
        <p:nvSpPr>
          <p:cNvPr id="15" name="Shape 15"/>
          <p:cNvSpPr/>
          <p:nvPr>
            <p:ph type="body" idx="1"/>
          </p:nvPr>
        </p:nvSpPr>
        <p:spPr>
          <a:xfrm>
            <a:off x="952500" y="4762500"/>
            <a:ext cx="5334000" cy="4114800"/>
          </a:xfrm>
          <a:prstGeom prst="rect">
            <a:avLst/>
          </a:prstGeom>
        </p:spPr>
        <p:txBody>
          <a:bodyPr lIns="0" tIns="0" rIns="0" bIns="0"/>
          <a:lstStyle>
            <a:lvl1pPr marL="0" indent="0" algn="ctr" defTabSz="584200">
              <a:spcBef>
                <a:spcPts val="0"/>
              </a:spcBef>
              <a:buSzTx/>
              <a:buFontTx/>
              <a:buNone/>
              <a:defRPr sz="3200">
                <a:solidFill>
                  <a:srgbClr val="FFFFFF"/>
                </a:solidFill>
                <a:latin typeface="+mn-lt"/>
                <a:ea typeface="+mn-ea"/>
                <a:cs typeface="+mn-cs"/>
                <a:sym typeface="Helvetica Light"/>
              </a:defRPr>
            </a:lvl1pPr>
            <a:lvl2pPr marL="0" indent="228600" algn="ctr" defTabSz="584200">
              <a:spcBef>
                <a:spcPts val="0"/>
              </a:spcBef>
              <a:buSzTx/>
              <a:buFontTx/>
              <a:buNone/>
              <a:defRPr sz="3200">
                <a:solidFill>
                  <a:srgbClr val="FFFFFF"/>
                </a:solidFill>
                <a:latin typeface="+mn-lt"/>
                <a:ea typeface="+mn-ea"/>
                <a:cs typeface="+mn-cs"/>
                <a:sym typeface="Helvetica Light"/>
              </a:defRPr>
            </a:lvl2pPr>
            <a:lvl3pPr marL="0" indent="457200" algn="ctr" defTabSz="584200">
              <a:spcBef>
                <a:spcPts val="0"/>
              </a:spcBef>
              <a:buSzTx/>
              <a:buFontTx/>
              <a:buNone/>
              <a:defRPr sz="3200">
                <a:solidFill>
                  <a:srgbClr val="FFFFFF"/>
                </a:solidFill>
                <a:latin typeface="+mn-lt"/>
                <a:ea typeface="+mn-ea"/>
                <a:cs typeface="+mn-cs"/>
                <a:sym typeface="Helvetica Light"/>
              </a:defRPr>
            </a:lvl3pPr>
            <a:lvl4pPr marL="0" indent="685800" algn="ctr" defTabSz="584200">
              <a:spcBef>
                <a:spcPts val="0"/>
              </a:spcBef>
              <a:buSzTx/>
              <a:buFontTx/>
              <a:buNone/>
              <a:defRPr sz="3200">
                <a:solidFill>
                  <a:srgbClr val="FFFFFF"/>
                </a:solidFill>
                <a:latin typeface="+mn-lt"/>
                <a:ea typeface="+mn-ea"/>
                <a:cs typeface="+mn-cs"/>
                <a:sym typeface="Helvetica Light"/>
              </a:defRPr>
            </a:lvl4pPr>
            <a:lvl5pPr marL="0" indent="914400" algn="ctr" defTabSz="584200">
              <a:spcBef>
                <a:spcPts val="0"/>
              </a:spcBef>
              <a:buSzTx/>
              <a:buFontTx/>
              <a:buNone/>
              <a:defRPr sz="3200">
                <a:solidFill>
                  <a:srgbClr val="FFFFFF"/>
                </a:solidFill>
                <a:latin typeface="+mn-lt"/>
                <a:ea typeface="+mn-ea"/>
                <a:cs typeface="+mn-cs"/>
                <a:sym typeface="Helvetica Light"/>
              </a:defRPr>
            </a:lvl5pPr>
          </a:lstStyle>
          <a:p>
            <a:pPr lvl="0">
              <a:defRPr sz="1800">
                <a:solidFill>
                  <a:srgbClr val="000000"/>
                </a:solidFill>
              </a:defRPr>
            </a:pPr>
            <a:r>
              <a:rPr sz="3200">
                <a:solidFill>
                  <a:srgbClr val="FFFFFF"/>
                </a:solidFill>
              </a:rPr>
              <a:t>Hoofdtekst - niveau één</a:t>
            </a:r>
            <a:endParaRPr sz="3200">
              <a:solidFill>
                <a:srgbClr val="FFFFFF"/>
              </a:solidFill>
            </a:endParaRPr>
          </a:p>
          <a:p>
            <a:pPr lvl="1">
              <a:defRPr sz="1800">
                <a:solidFill>
                  <a:srgbClr val="000000"/>
                </a:solidFill>
              </a:defRPr>
            </a:pPr>
            <a:r>
              <a:rPr sz="3200">
                <a:solidFill>
                  <a:srgbClr val="FFFFFF"/>
                </a:solidFill>
              </a:rPr>
              <a:t>Hoofdtekst - niveau twee</a:t>
            </a:r>
            <a:endParaRPr sz="3200">
              <a:solidFill>
                <a:srgbClr val="FFFFFF"/>
              </a:solidFill>
            </a:endParaRPr>
          </a:p>
          <a:p>
            <a:pPr lvl="2">
              <a:defRPr sz="1800">
                <a:solidFill>
                  <a:srgbClr val="000000"/>
                </a:solidFill>
              </a:defRPr>
            </a:pPr>
            <a:r>
              <a:rPr sz="3200">
                <a:solidFill>
                  <a:srgbClr val="FFFFFF"/>
                </a:solidFill>
              </a:rPr>
              <a:t>Hoofdtekst - niveau drie</a:t>
            </a:r>
            <a:endParaRPr sz="3200">
              <a:solidFill>
                <a:srgbClr val="FFFFFF"/>
              </a:solidFill>
            </a:endParaRPr>
          </a:p>
          <a:p>
            <a:pPr lvl="3">
              <a:defRPr sz="1800">
                <a:solidFill>
                  <a:srgbClr val="000000"/>
                </a:solidFill>
              </a:defRPr>
            </a:pPr>
            <a:r>
              <a:rPr sz="3200">
                <a:solidFill>
                  <a:srgbClr val="FFFFFF"/>
                </a:solidFill>
              </a:rPr>
              <a:t>Hoofdtekst - niveau vier</a:t>
            </a:r>
            <a:endParaRPr sz="3200">
              <a:solidFill>
                <a:srgbClr val="FFFFFF"/>
              </a:solidFill>
            </a:endParaRPr>
          </a:p>
          <a:p>
            <a:pPr lvl="4">
              <a:defRPr sz="1800">
                <a:solidFill>
                  <a:srgbClr val="000000"/>
                </a:solidFill>
              </a:defRPr>
            </a:pPr>
            <a:r>
              <a:rPr sz="3200">
                <a:solidFill>
                  <a:srgbClr val="FFFFFF"/>
                </a:solidFill>
              </a:rPr>
              <a:t>Hoofdtekst - niveau vijf</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el - boven">
    <p:bg>
      <p:bgPr>
        <a:solidFill>
          <a:srgbClr val="000000"/>
        </a:solidFill>
      </p:bgPr>
    </p:bg>
    <p:spTree>
      <p:nvGrpSpPr>
        <p:cNvPr id="1" name=""/>
        <p:cNvGrpSpPr/>
        <p:nvPr/>
      </p:nvGrpSpPr>
      <p:grpSpPr>
        <a:xfrm>
          <a:off x="0" y="0"/>
          <a:ext cx="0" cy="0"/>
          <a:chOff x="0" y="0"/>
          <a:chExt cx="0" cy="0"/>
        </a:xfrm>
      </p:grpSpPr>
      <p:sp>
        <p:nvSpPr>
          <p:cNvPr id="17" name="Shape 17"/>
          <p:cNvSpPr/>
          <p:nvPr>
            <p:ph type="title"/>
          </p:nvPr>
        </p:nvSpPr>
        <p:spPr>
          <a:xfrm>
            <a:off x="952500" y="254000"/>
            <a:ext cx="11099800" cy="2159000"/>
          </a:xfrm>
          <a:prstGeom prst="rect">
            <a:avLst/>
          </a:prstGeom>
        </p:spPr>
        <p:txBody>
          <a:bodyPr lIns="0" tIns="0" rIns="0" bIns="0"/>
          <a:lstStyle>
            <a:lvl1pPr defTabSz="584200">
              <a:defRPr sz="8000">
                <a:solidFill>
                  <a:srgbClr val="FFFFFF"/>
                </a:solidFill>
                <a:latin typeface="+mn-lt"/>
                <a:ea typeface="+mn-ea"/>
                <a:cs typeface="+mn-cs"/>
                <a:sym typeface="Helvetica Light"/>
              </a:defRPr>
            </a:lvl1pPr>
          </a:lstStyle>
          <a:p>
            <a:pPr lvl="0">
              <a:defRPr sz="1800">
                <a:solidFill>
                  <a:srgbClr val="000000"/>
                </a:solidFill>
              </a:defRPr>
            </a:pPr>
            <a:r>
              <a:rPr sz="8000">
                <a:solidFill>
                  <a:srgbClr val="FFFFFF"/>
                </a:solidFill>
              </a:rPr>
              <a:t>Titeltekst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el en opsomming">
    <p:bg>
      <p:bgPr>
        <a:solidFill>
          <a:srgbClr val="000000"/>
        </a:solidFill>
      </p:bgPr>
    </p:bg>
    <p:spTree>
      <p:nvGrpSpPr>
        <p:cNvPr id="1" name=""/>
        <p:cNvGrpSpPr/>
        <p:nvPr/>
      </p:nvGrpSpPr>
      <p:grpSpPr>
        <a:xfrm>
          <a:off x="0" y="0"/>
          <a:ext cx="0" cy="0"/>
          <a:chOff x="0" y="0"/>
          <a:chExt cx="0" cy="0"/>
        </a:xfrm>
      </p:grpSpPr>
      <p:sp>
        <p:nvSpPr>
          <p:cNvPr id="19" name="Shape 19"/>
          <p:cNvSpPr/>
          <p:nvPr>
            <p:ph type="title"/>
          </p:nvPr>
        </p:nvSpPr>
        <p:spPr>
          <a:xfrm>
            <a:off x="952500" y="254000"/>
            <a:ext cx="11099800" cy="2159000"/>
          </a:xfrm>
          <a:prstGeom prst="rect">
            <a:avLst/>
          </a:prstGeom>
        </p:spPr>
        <p:txBody>
          <a:bodyPr lIns="0" tIns="0" rIns="0" bIns="0"/>
          <a:lstStyle>
            <a:lvl1pPr defTabSz="584200">
              <a:defRPr sz="8000">
                <a:solidFill>
                  <a:srgbClr val="FFFFFF"/>
                </a:solidFill>
                <a:latin typeface="+mn-lt"/>
                <a:ea typeface="+mn-ea"/>
                <a:cs typeface="+mn-cs"/>
                <a:sym typeface="Helvetica Light"/>
              </a:defRPr>
            </a:lvl1pPr>
          </a:lstStyle>
          <a:p>
            <a:pPr lvl="0">
              <a:defRPr sz="1800">
                <a:solidFill>
                  <a:srgbClr val="000000"/>
                </a:solidFill>
              </a:defRPr>
            </a:pPr>
            <a:r>
              <a:rPr sz="8000">
                <a:solidFill>
                  <a:srgbClr val="FFFFFF"/>
                </a:solidFill>
              </a:rPr>
              <a:t>Titeltekst</a:t>
            </a:r>
          </a:p>
        </p:txBody>
      </p:sp>
      <p:sp>
        <p:nvSpPr>
          <p:cNvPr id="20" name="Shape 20"/>
          <p:cNvSpPr/>
          <p:nvPr>
            <p:ph type="body" idx="1"/>
          </p:nvPr>
        </p:nvSpPr>
        <p:spPr>
          <a:xfrm>
            <a:off x="952500" y="2590800"/>
            <a:ext cx="11099800" cy="6286500"/>
          </a:xfrm>
          <a:prstGeom prst="rect">
            <a:avLst/>
          </a:prstGeom>
        </p:spPr>
        <p:txBody>
          <a:bodyPr lIns="0" tIns="0" rIns="0" bIns="0" anchor="ctr"/>
          <a:lstStyle>
            <a:lvl1pPr marL="444500" indent="-444500" defTabSz="584200">
              <a:spcBef>
                <a:spcPts val="4200"/>
              </a:spcBef>
              <a:buSzPct val="75000"/>
              <a:buFontTx/>
              <a:defRPr sz="3800">
                <a:solidFill>
                  <a:srgbClr val="FFFFFF"/>
                </a:solidFill>
                <a:latin typeface="+mn-lt"/>
                <a:ea typeface="+mn-ea"/>
                <a:cs typeface="+mn-cs"/>
                <a:sym typeface="Helvetica Light"/>
              </a:defRPr>
            </a:lvl1pPr>
            <a:lvl2pPr marL="889000" indent="-444500" defTabSz="584200">
              <a:spcBef>
                <a:spcPts val="4200"/>
              </a:spcBef>
              <a:buSzPct val="75000"/>
              <a:buFontTx/>
              <a:buChar char="•"/>
              <a:defRPr sz="3800">
                <a:solidFill>
                  <a:srgbClr val="FFFFFF"/>
                </a:solidFill>
                <a:latin typeface="+mn-lt"/>
                <a:ea typeface="+mn-ea"/>
                <a:cs typeface="+mn-cs"/>
                <a:sym typeface="Helvetica Light"/>
              </a:defRPr>
            </a:lvl2pPr>
            <a:lvl3pPr indent="-444500" defTabSz="584200">
              <a:spcBef>
                <a:spcPts val="4200"/>
              </a:spcBef>
              <a:buSzPct val="75000"/>
              <a:buFontTx/>
              <a:defRPr sz="3800">
                <a:solidFill>
                  <a:srgbClr val="FFFFFF"/>
                </a:solidFill>
                <a:latin typeface="+mn-lt"/>
                <a:ea typeface="+mn-ea"/>
                <a:cs typeface="+mn-cs"/>
                <a:sym typeface="Helvetica Light"/>
              </a:defRPr>
            </a:lvl3pPr>
            <a:lvl4pPr marL="1778000" indent="-444500" defTabSz="584200">
              <a:spcBef>
                <a:spcPts val="4200"/>
              </a:spcBef>
              <a:buSzPct val="75000"/>
              <a:buFontTx/>
              <a:buChar char="•"/>
              <a:defRPr sz="3800">
                <a:solidFill>
                  <a:srgbClr val="FFFFFF"/>
                </a:solidFill>
                <a:latin typeface="+mn-lt"/>
                <a:ea typeface="+mn-ea"/>
                <a:cs typeface="+mn-cs"/>
                <a:sym typeface="Helvetica Light"/>
              </a:defRPr>
            </a:lvl4pPr>
            <a:lvl5pPr marL="2222500" indent="-444500" defTabSz="584200">
              <a:spcBef>
                <a:spcPts val="4200"/>
              </a:spcBef>
              <a:buSzPct val="75000"/>
              <a:buFontTx/>
              <a:buChar char="•"/>
              <a:defRPr sz="3800">
                <a:solidFill>
                  <a:srgbClr val="FFFFFF"/>
                </a:solidFill>
                <a:latin typeface="+mn-lt"/>
                <a:ea typeface="+mn-ea"/>
                <a:cs typeface="+mn-cs"/>
                <a:sym typeface="Helvetica Light"/>
              </a:defRPr>
            </a:lvl5pPr>
          </a:lstStyle>
          <a:p>
            <a:pPr lvl="0">
              <a:defRPr sz="1800">
                <a:solidFill>
                  <a:srgbClr val="000000"/>
                </a:solidFill>
              </a:defRPr>
            </a:pPr>
            <a:r>
              <a:rPr sz="3800">
                <a:solidFill>
                  <a:srgbClr val="FFFFFF"/>
                </a:solidFill>
              </a:rPr>
              <a:t>Hoofdtekst - niveau één</a:t>
            </a:r>
            <a:endParaRPr sz="3800">
              <a:solidFill>
                <a:srgbClr val="FFFFFF"/>
              </a:solidFill>
            </a:endParaRPr>
          </a:p>
          <a:p>
            <a:pPr lvl="1">
              <a:defRPr sz="1800">
                <a:solidFill>
                  <a:srgbClr val="000000"/>
                </a:solidFill>
              </a:defRPr>
            </a:pPr>
            <a:r>
              <a:rPr sz="3800">
                <a:solidFill>
                  <a:srgbClr val="FFFFFF"/>
                </a:solidFill>
              </a:rPr>
              <a:t>Hoofdtekst - niveau twee</a:t>
            </a:r>
            <a:endParaRPr sz="3800">
              <a:solidFill>
                <a:srgbClr val="FFFFFF"/>
              </a:solidFill>
            </a:endParaRPr>
          </a:p>
          <a:p>
            <a:pPr lvl="2">
              <a:defRPr sz="1800">
                <a:solidFill>
                  <a:srgbClr val="000000"/>
                </a:solidFill>
              </a:defRPr>
            </a:pPr>
            <a:r>
              <a:rPr sz="3800">
                <a:solidFill>
                  <a:srgbClr val="FFFFFF"/>
                </a:solidFill>
              </a:rPr>
              <a:t>Hoofdtekst - niveau drie</a:t>
            </a:r>
            <a:endParaRPr sz="3800">
              <a:solidFill>
                <a:srgbClr val="FFFFFF"/>
              </a:solidFill>
            </a:endParaRPr>
          </a:p>
          <a:p>
            <a:pPr lvl="3">
              <a:defRPr sz="1800">
                <a:solidFill>
                  <a:srgbClr val="000000"/>
                </a:solidFill>
              </a:defRPr>
            </a:pPr>
            <a:r>
              <a:rPr sz="3800">
                <a:solidFill>
                  <a:srgbClr val="FFFFFF"/>
                </a:solidFill>
              </a:rPr>
              <a:t>Hoofdtekst - niveau vier</a:t>
            </a:r>
            <a:endParaRPr sz="3800">
              <a:solidFill>
                <a:srgbClr val="FFFFFF"/>
              </a:solidFill>
            </a:endParaRPr>
          </a:p>
          <a:p>
            <a:pPr lvl="4">
              <a:defRPr sz="1800">
                <a:solidFill>
                  <a:srgbClr val="000000"/>
                </a:solidFill>
              </a:defRPr>
            </a:pPr>
            <a:r>
              <a:rPr sz="3800">
                <a:solidFill>
                  <a:srgbClr val="FFFFFF"/>
                </a:solidFill>
              </a:rPr>
              <a:t>Hoofdtekst - niveau vijf</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el, opsomming en foto">
    <p:bg>
      <p:bgPr>
        <a:solidFill>
          <a:srgbClr val="000000"/>
        </a:solidFill>
      </p:bgPr>
    </p:bg>
    <p:spTree>
      <p:nvGrpSpPr>
        <p:cNvPr id="1" name=""/>
        <p:cNvGrpSpPr/>
        <p:nvPr/>
      </p:nvGrpSpPr>
      <p:grpSpPr>
        <a:xfrm>
          <a:off x="0" y="0"/>
          <a:ext cx="0" cy="0"/>
          <a:chOff x="0" y="0"/>
          <a:chExt cx="0" cy="0"/>
        </a:xfrm>
      </p:grpSpPr>
      <p:sp>
        <p:nvSpPr>
          <p:cNvPr id="22" name="Shape 22"/>
          <p:cNvSpPr/>
          <p:nvPr>
            <p:ph type="title"/>
          </p:nvPr>
        </p:nvSpPr>
        <p:spPr>
          <a:xfrm>
            <a:off x="952500" y="254000"/>
            <a:ext cx="11099800" cy="2159000"/>
          </a:xfrm>
          <a:prstGeom prst="rect">
            <a:avLst/>
          </a:prstGeom>
        </p:spPr>
        <p:txBody>
          <a:bodyPr lIns="0" tIns="0" rIns="0" bIns="0"/>
          <a:lstStyle>
            <a:lvl1pPr defTabSz="584200">
              <a:defRPr sz="8000">
                <a:solidFill>
                  <a:srgbClr val="FFFFFF"/>
                </a:solidFill>
                <a:latin typeface="+mn-lt"/>
                <a:ea typeface="+mn-ea"/>
                <a:cs typeface="+mn-cs"/>
                <a:sym typeface="Helvetica Light"/>
              </a:defRPr>
            </a:lvl1pPr>
          </a:lstStyle>
          <a:p>
            <a:pPr lvl="0">
              <a:defRPr sz="1800">
                <a:solidFill>
                  <a:srgbClr val="000000"/>
                </a:solidFill>
              </a:defRPr>
            </a:pPr>
            <a:r>
              <a:rPr sz="8000">
                <a:solidFill>
                  <a:srgbClr val="FFFFFF"/>
                </a:solidFill>
              </a:rPr>
              <a:t>Titeltekst</a:t>
            </a:r>
          </a:p>
        </p:txBody>
      </p:sp>
      <p:sp>
        <p:nvSpPr>
          <p:cNvPr id="23" name="Shape 23"/>
          <p:cNvSpPr/>
          <p:nvPr>
            <p:ph type="body" idx="1"/>
          </p:nvPr>
        </p:nvSpPr>
        <p:spPr>
          <a:xfrm>
            <a:off x="952500" y="2590800"/>
            <a:ext cx="5334000" cy="6286500"/>
          </a:xfrm>
          <a:prstGeom prst="rect">
            <a:avLst/>
          </a:prstGeom>
        </p:spPr>
        <p:txBody>
          <a:bodyPr lIns="0" tIns="0" rIns="0" bIns="0" anchor="ctr"/>
          <a:lstStyle>
            <a:lvl1pPr marL="342900" indent="-342900" defTabSz="584200">
              <a:spcBef>
                <a:spcPts val="3200"/>
              </a:spcBef>
              <a:buSzPct val="75000"/>
              <a:buFontTx/>
              <a:defRPr sz="2800">
                <a:solidFill>
                  <a:srgbClr val="FFFFFF"/>
                </a:solidFill>
                <a:latin typeface="+mn-lt"/>
                <a:ea typeface="+mn-ea"/>
                <a:cs typeface="+mn-cs"/>
                <a:sym typeface="Helvetica Light"/>
              </a:defRPr>
            </a:lvl1pPr>
            <a:lvl2pPr marL="685800" indent="-342900" defTabSz="584200">
              <a:spcBef>
                <a:spcPts val="3200"/>
              </a:spcBef>
              <a:buSzPct val="75000"/>
              <a:buFontTx/>
              <a:buChar char="•"/>
              <a:defRPr sz="2800">
                <a:solidFill>
                  <a:srgbClr val="FFFFFF"/>
                </a:solidFill>
                <a:latin typeface="+mn-lt"/>
                <a:ea typeface="+mn-ea"/>
                <a:cs typeface="+mn-cs"/>
                <a:sym typeface="Helvetica Light"/>
              </a:defRPr>
            </a:lvl2pPr>
            <a:lvl3pPr marL="1231900" indent="-342900" defTabSz="584200">
              <a:spcBef>
                <a:spcPts val="3200"/>
              </a:spcBef>
              <a:buSzPct val="75000"/>
              <a:buFontTx/>
              <a:defRPr sz="2800">
                <a:solidFill>
                  <a:srgbClr val="FFFFFF"/>
                </a:solidFill>
                <a:latin typeface="+mn-lt"/>
                <a:ea typeface="+mn-ea"/>
                <a:cs typeface="+mn-cs"/>
                <a:sym typeface="Helvetica Light"/>
              </a:defRPr>
            </a:lvl3pPr>
            <a:lvl4pPr marL="1676400" indent="-342900" defTabSz="584200">
              <a:spcBef>
                <a:spcPts val="3200"/>
              </a:spcBef>
              <a:buSzPct val="75000"/>
              <a:buFontTx/>
              <a:buChar char="•"/>
              <a:defRPr sz="2800">
                <a:solidFill>
                  <a:srgbClr val="FFFFFF"/>
                </a:solidFill>
                <a:latin typeface="+mn-lt"/>
                <a:ea typeface="+mn-ea"/>
                <a:cs typeface="+mn-cs"/>
                <a:sym typeface="Helvetica Light"/>
              </a:defRPr>
            </a:lvl4pPr>
            <a:lvl5pPr marL="2120900" indent="-342900" defTabSz="584200">
              <a:spcBef>
                <a:spcPts val="3200"/>
              </a:spcBef>
              <a:buSzPct val="75000"/>
              <a:buFontTx/>
              <a:buChar char="•"/>
              <a:defRPr sz="2800">
                <a:solidFill>
                  <a:srgbClr val="FFFFFF"/>
                </a:solidFill>
                <a:latin typeface="+mn-lt"/>
                <a:ea typeface="+mn-ea"/>
                <a:cs typeface="+mn-cs"/>
                <a:sym typeface="Helvetica Light"/>
              </a:defRPr>
            </a:lvl5pPr>
          </a:lstStyle>
          <a:p>
            <a:pPr lvl="0">
              <a:defRPr sz="1800">
                <a:solidFill>
                  <a:srgbClr val="000000"/>
                </a:solidFill>
              </a:defRPr>
            </a:pPr>
            <a:r>
              <a:rPr sz="2800">
                <a:solidFill>
                  <a:srgbClr val="FFFFFF"/>
                </a:solidFill>
              </a:rPr>
              <a:t>Hoofdtekst - niveau één</a:t>
            </a:r>
            <a:endParaRPr sz="2800">
              <a:solidFill>
                <a:srgbClr val="FFFFFF"/>
              </a:solidFill>
            </a:endParaRPr>
          </a:p>
          <a:p>
            <a:pPr lvl="1">
              <a:defRPr sz="1800">
                <a:solidFill>
                  <a:srgbClr val="000000"/>
                </a:solidFill>
              </a:defRPr>
            </a:pPr>
            <a:r>
              <a:rPr sz="2800">
                <a:solidFill>
                  <a:srgbClr val="FFFFFF"/>
                </a:solidFill>
              </a:rPr>
              <a:t>Hoofdtekst - niveau twee</a:t>
            </a:r>
            <a:endParaRPr sz="2800">
              <a:solidFill>
                <a:srgbClr val="FFFFFF"/>
              </a:solidFill>
            </a:endParaRPr>
          </a:p>
          <a:p>
            <a:pPr lvl="2">
              <a:defRPr sz="1800">
                <a:solidFill>
                  <a:srgbClr val="000000"/>
                </a:solidFill>
              </a:defRPr>
            </a:pPr>
            <a:r>
              <a:rPr sz="2800">
                <a:solidFill>
                  <a:srgbClr val="FFFFFF"/>
                </a:solidFill>
              </a:rPr>
              <a:t>Hoofdtekst - niveau drie</a:t>
            </a:r>
            <a:endParaRPr sz="2800">
              <a:solidFill>
                <a:srgbClr val="FFFFFF"/>
              </a:solidFill>
            </a:endParaRPr>
          </a:p>
          <a:p>
            <a:pPr lvl="3">
              <a:defRPr sz="1800">
                <a:solidFill>
                  <a:srgbClr val="000000"/>
                </a:solidFill>
              </a:defRPr>
            </a:pPr>
            <a:r>
              <a:rPr sz="2800">
                <a:solidFill>
                  <a:srgbClr val="FFFFFF"/>
                </a:solidFill>
              </a:rPr>
              <a:t>Hoofdtekst - niveau vier</a:t>
            </a:r>
            <a:endParaRPr sz="2800">
              <a:solidFill>
                <a:srgbClr val="FFFFFF"/>
              </a:solidFill>
            </a:endParaRPr>
          </a:p>
          <a:p>
            <a:pPr lvl="4">
              <a:defRPr sz="1800">
                <a:solidFill>
                  <a:srgbClr val="000000"/>
                </a:solidFill>
              </a:defRPr>
            </a:pPr>
            <a:r>
              <a:rPr sz="2800">
                <a:solidFill>
                  <a:srgbClr val="FFFFFF"/>
                </a:solidFill>
              </a:rPr>
              <a:t>Hoofdtekst - niveau vijf</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Opsommingstekens">
    <p:bg>
      <p:bgPr>
        <a:solidFill>
          <a:srgbClr val="000000"/>
        </a:solidFill>
      </p:bgPr>
    </p:bg>
    <p:spTree>
      <p:nvGrpSpPr>
        <p:cNvPr id="1" name=""/>
        <p:cNvGrpSpPr/>
        <p:nvPr/>
      </p:nvGrpSpPr>
      <p:grpSpPr>
        <a:xfrm>
          <a:off x="0" y="0"/>
          <a:ext cx="0" cy="0"/>
          <a:chOff x="0" y="0"/>
          <a:chExt cx="0" cy="0"/>
        </a:xfrm>
      </p:grpSpPr>
      <p:sp>
        <p:nvSpPr>
          <p:cNvPr id="25" name="Shape 25"/>
          <p:cNvSpPr/>
          <p:nvPr>
            <p:ph type="body" idx="1"/>
          </p:nvPr>
        </p:nvSpPr>
        <p:spPr>
          <a:xfrm>
            <a:off x="952500" y="1270000"/>
            <a:ext cx="11099800" cy="7213600"/>
          </a:xfrm>
          <a:prstGeom prst="rect">
            <a:avLst/>
          </a:prstGeom>
        </p:spPr>
        <p:txBody>
          <a:bodyPr lIns="0" tIns="0" rIns="0" bIns="0" anchor="ctr"/>
          <a:lstStyle>
            <a:lvl1pPr marL="444500" indent="-444500" defTabSz="584200">
              <a:spcBef>
                <a:spcPts val="4200"/>
              </a:spcBef>
              <a:buSzPct val="75000"/>
              <a:buFontTx/>
              <a:defRPr sz="3800">
                <a:solidFill>
                  <a:srgbClr val="FFFFFF"/>
                </a:solidFill>
                <a:latin typeface="+mn-lt"/>
                <a:ea typeface="+mn-ea"/>
                <a:cs typeface="+mn-cs"/>
                <a:sym typeface="Helvetica Light"/>
              </a:defRPr>
            </a:lvl1pPr>
            <a:lvl2pPr marL="889000" indent="-444500" defTabSz="584200">
              <a:spcBef>
                <a:spcPts val="4200"/>
              </a:spcBef>
              <a:buSzPct val="75000"/>
              <a:buFontTx/>
              <a:buChar char="•"/>
              <a:defRPr sz="3800">
                <a:solidFill>
                  <a:srgbClr val="FFFFFF"/>
                </a:solidFill>
                <a:latin typeface="+mn-lt"/>
                <a:ea typeface="+mn-ea"/>
                <a:cs typeface="+mn-cs"/>
                <a:sym typeface="Helvetica Light"/>
              </a:defRPr>
            </a:lvl2pPr>
            <a:lvl3pPr indent="-444500" defTabSz="584200">
              <a:spcBef>
                <a:spcPts val="4200"/>
              </a:spcBef>
              <a:buSzPct val="75000"/>
              <a:buFontTx/>
              <a:defRPr sz="3800">
                <a:solidFill>
                  <a:srgbClr val="FFFFFF"/>
                </a:solidFill>
                <a:latin typeface="+mn-lt"/>
                <a:ea typeface="+mn-ea"/>
                <a:cs typeface="+mn-cs"/>
                <a:sym typeface="Helvetica Light"/>
              </a:defRPr>
            </a:lvl3pPr>
            <a:lvl4pPr marL="1778000" indent="-444500" defTabSz="584200">
              <a:spcBef>
                <a:spcPts val="4200"/>
              </a:spcBef>
              <a:buSzPct val="75000"/>
              <a:buFontTx/>
              <a:buChar char="•"/>
              <a:defRPr sz="3800">
                <a:solidFill>
                  <a:srgbClr val="FFFFFF"/>
                </a:solidFill>
                <a:latin typeface="+mn-lt"/>
                <a:ea typeface="+mn-ea"/>
                <a:cs typeface="+mn-cs"/>
                <a:sym typeface="Helvetica Light"/>
              </a:defRPr>
            </a:lvl4pPr>
            <a:lvl5pPr marL="2222500" indent="-444500" defTabSz="584200">
              <a:spcBef>
                <a:spcPts val="4200"/>
              </a:spcBef>
              <a:buSzPct val="75000"/>
              <a:buFontTx/>
              <a:buChar char="•"/>
              <a:defRPr sz="3800">
                <a:solidFill>
                  <a:srgbClr val="FFFFFF"/>
                </a:solidFill>
                <a:latin typeface="+mn-lt"/>
                <a:ea typeface="+mn-ea"/>
                <a:cs typeface="+mn-cs"/>
                <a:sym typeface="Helvetica Light"/>
              </a:defRPr>
            </a:lvl5pPr>
          </a:lstStyle>
          <a:p>
            <a:pPr lvl="0">
              <a:defRPr sz="1800">
                <a:solidFill>
                  <a:srgbClr val="000000"/>
                </a:solidFill>
              </a:defRPr>
            </a:pPr>
            <a:r>
              <a:rPr sz="3800">
                <a:solidFill>
                  <a:srgbClr val="FFFFFF"/>
                </a:solidFill>
              </a:rPr>
              <a:t>Hoofdtekst - niveau één</a:t>
            </a:r>
            <a:endParaRPr sz="3800">
              <a:solidFill>
                <a:srgbClr val="FFFFFF"/>
              </a:solidFill>
            </a:endParaRPr>
          </a:p>
          <a:p>
            <a:pPr lvl="1">
              <a:defRPr sz="1800">
                <a:solidFill>
                  <a:srgbClr val="000000"/>
                </a:solidFill>
              </a:defRPr>
            </a:pPr>
            <a:r>
              <a:rPr sz="3800">
                <a:solidFill>
                  <a:srgbClr val="FFFFFF"/>
                </a:solidFill>
              </a:rPr>
              <a:t>Hoofdtekst - niveau twee</a:t>
            </a:r>
            <a:endParaRPr sz="3800">
              <a:solidFill>
                <a:srgbClr val="FFFFFF"/>
              </a:solidFill>
            </a:endParaRPr>
          </a:p>
          <a:p>
            <a:pPr lvl="2">
              <a:defRPr sz="1800">
                <a:solidFill>
                  <a:srgbClr val="000000"/>
                </a:solidFill>
              </a:defRPr>
            </a:pPr>
            <a:r>
              <a:rPr sz="3800">
                <a:solidFill>
                  <a:srgbClr val="FFFFFF"/>
                </a:solidFill>
              </a:rPr>
              <a:t>Hoofdtekst - niveau drie</a:t>
            </a:r>
            <a:endParaRPr sz="3800">
              <a:solidFill>
                <a:srgbClr val="FFFFFF"/>
              </a:solidFill>
            </a:endParaRPr>
          </a:p>
          <a:p>
            <a:pPr lvl="3">
              <a:defRPr sz="1800">
                <a:solidFill>
                  <a:srgbClr val="000000"/>
                </a:solidFill>
              </a:defRPr>
            </a:pPr>
            <a:r>
              <a:rPr sz="3800">
                <a:solidFill>
                  <a:srgbClr val="FFFFFF"/>
                </a:solidFill>
              </a:rPr>
              <a:t>Hoofdtekst - niveau vier</a:t>
            </a:r>
            <a:endParaRPr sz="3800">
              <a:solidFill>
                <a:srgbClr val="FFFFFF"/>
              </a:solidFill>
            </a:endParaRPr>
          </a:p>
          <a:p>
            <a:pPr lvl="4">
              <a:defRPr sz="1800">
                <a:solidFill>
                  <a:srgbClr val="000000"/>
                </a:solidFill>
              </a:defRPr>
            </a:pPr>
            <a:r>
              <a:rPr sz="3800">
                <a:solidFill>
                  <a:srgbClr val="FFFFFF"/>
                </a:solidFill>
              </a:rPr>
              <a:t>Hoofdtekst - niveau vijf</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Foto - driemaal">
    <p:bg>
      <p:bgPr>
        <a:solidFill>
          <a:srgbClr val="000000"/>
        </a:solidFill>
      </p:bgPr>
    </p:bg>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BDE1"/>
            </a:gs>
            <a:gs pos="40000">
              <a:srgbClr val="C4B2DC"/>
            </a:gs>
            <a:gs pos="100000">
              <a:srgbClr val="250037"/>
            </a:gs>
          </a:gsLst>
          <a:path path="circle">
            <a:fillToRect l="50000" t="50000" r="50000" b="50000"/>
          </a:path>
        </a:gradFill>
      </p:bgPr>
    </p:bg>
    <p:spTree>
      <p:nvGrpSpPr>
        <p:cNvPr id="1" name=""/>
        <p:cNvGrpSpPr/>
        <p:nvPr/>
      </p:nvGrpSpPr>
      <p:grpSpPr>
        <a:xfrm>
          <a:off x="0" y="0"/>
          <a:ext cx="0" cy="0"/>
          <a:chOff x="0" y="0"/>
          <a:chExt cx="0" cy="0"/>
        </a:xfrm>
      </p:grpSpPr>
      <p:sp>
        <p:nvSpPr>
          <p:cNvPr id="2" name="Shape 2"/>
          <p:cNvSpPr/>
          <p:nvPr>
            <p:ph type="title"/>
          </p:nvPr>
        </p:nvSpPr>
        <p:spPr>
          <a:xfrm>
            <a:off x="650239" y="130952"/>
            <a:ext cx="11704322" cy="2144888"/>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nchor="ctr">
            <a:normAutofit fontScale="100000" lnSpcReduction="0"/>
          </a:bodyPr>
          <a:lstStyle/>
          <a:p>
            <a:pPr lvl="0">
              <a:defRPr sz="1800">
                <a:solidFill>
                  <a:srgbClr val="000000"/>
                </a:solidFill>
              </a:defRPr>
            </a:pPr>
            <a:r>
              <a:rPr sz="6200">
                <a:solidFill>
                  <a:srgbClr val="F9F1FA"/>
                </a:solidFill>
              </a:rPr>
              <a:t>Titeltekst</a:t>
            </a:r>
          </a:p>
        </p:txBody>
      </p:sp>
      <p:sp>
        <p:nvSpPr>
          <p:cNvPr id="3" name="Shape 3"/>
          <p:cNvSpPr/>
          <p:nvPr>
            <p:ph type="body" idx="1"/>
          </p:nvPr>
        </p:nvSpPr>
        <p:spPr>
          <a:xfrm>
            <a:off x="650239" y="2275839"/>
            <a:ext cx="11704322" cy="7477761"/>
          </a:xfrm>
          <a:prstGeom prst="rect">
            <a:avLst/>
          </a:prstGeom>
          <a:ln w="12700">
            <a:miter lim="400000"/>
          </a:ln>
          <a:extLst>
            <a:ext uri="{C572A759-6A51-4108-AA02-DFA0A04FC94B}">
              <ma14:wrappingTextBoxFlag xmlns:ma14="http://schemas.microsoft.com/office/mac/drawingml/2011/main" val="1"/>
            </a:ext>
          </a:extLst>
        </p:spPr>
        <p:txBody>
          <a:bodyPr lIns="65023" tIns="65023" rIns="65023" bIns="65023">
            <a:normAutofit fontScale="100000" lnSpcReduction="0"/>
          </a:bodyPr>
          <a:lstStyle/>
          <a:p>
            <a:pPr lvl="0">
              <a:defRPr sz="1800">
                <a:solidFill>
                  <a:srgbClr val="000000"/>
                </a:solidFill>
              </a:defRPr>
            </a:pPr>
            <a:r>
              <a:rPr sz="4400">
                <a:solidFill>
                  <a:srgbClr val="F9F1FA"/>
                </a:solidFill>
              </a:rPr>
              <a:t>Hoofdtekst - niveau één</a:t>
            </a:r>
            <a:endParaRPr sz="4400">
              <a:solidFill>
                <a:srgbClr val="F9F1FA"/>
              </a:solidFill>
            </a:endParaRPr>
          </a:p>
          <a:p>
            <a:pPr lvl="1">
              <a:defRPr sz="1800">
                <a:solidFill>
                  <a:srgbClr val="000000"/>
                </a:solidFill>
              </a:defRPr>
            </a:pPr>
            <a:r>
              <a:rPr sz="4400">
                <a:solidFill>
                  <a:srgbClr val="F9F1FA"/>
                </a:solidFill>
              </a:rPr>
              <a:t>Hoofdtekst - niveau twee</a:t>
            </a:r>
            <a:endParaRPr sz="4400">
              <a:solidFill>
                <a:srgbClr val="F9F1FA"/>
              </a:solidFill>
            </a:endParaRPr>
          </a:p>
          <a:p>
            <a:pPr lvl="2">
              <a:defRPr sz="1800">
                <a:solidFill>
                  <a:srgbClr val="000000"/>
                </a:solidFill>
              </a:defRPr>
            </a:pPr>
            <a:r>
              <a:rPr sz="4400">
                <a:solidFill>
                  <a:srgbClr val="F9F1FA"/>
                </a:solidFill>
              </a:rPr>
              <a:t>Hoofdtekst - niveau drie</a:t>
            </a:r>
            <a:endParaRPr sz="4400">
              <a:solidFill>
                <a:srgbClr val="F9F1FA"/>
              </a:solidFill>
            </a:endParaRPr>
          </a:p>
          <a:p>
            <a:pPr lvl="3">
              <a:defRPr sz="1800">
                <a:solidFill>
                  <a:srgbClr val="000000"/>
                </a:solidFill>
              </a:defRPr>
            </a:pPr>
            <a:r>
              <a:rPr sz="4400">
                <a:solidFill>
                  <a:srgbClr val="F9F1FA"/>
                </a:solidFill>
              </a:rPr>
              <a:t>Hoofdtekst - niveau vier</a:t>
            </a:r>
            <a:endParaRPr sz="4400">
              <a:solidFill>
                <a:srgbClr val="F9F1FA"/>
              </a:solidFill>
            </a:endParaRPr>
          </a:p>
          <a:p>
            <a:pPr lvl="4">
              <a:defRPr sz="1800">
                <a:solidFill>
                  <a:srgbClr val="000000"/>
                </a:solidFill>
              </a:defRPr>
            </a:pPr>
            <a:r>
              <a:rPr sz="4400">
                <a:solidFill>
                  <a:srgbClr val="F9F1FA"/>
                </a:solidFill>
              </a:rPr>
              <a:t>Hoofdtekst - niveau vijf</a:t>
            </a:r>
          </a:p>
        </p:txBody>
      </p:sp>
      <p:sp>
        <p:nvSpPr>
          <p:cNvPr id="4" name="Shape 4"/>
          <p:cNvSpPr/>
          <p:nvPr>
            <p:ph type="sldNum" sz="quarter" idx="2"/>
          </p:nvPr>
        </p:nvSpPr>
        <p:spPr>
          <a:xfrm>
            <a:off x="9320107" y="9107762"/>
            <a:ext cx="3034454" cy="384049"/>
          </a:xfrm>
          <a:prstGeom prst="rect">
            <a:avLst/>
          </a:prstGeom>
          <a:ln w="12700">
            <a:miter lim="400000"/>
          </a:ln>
        </p:spPr>
        <p:txBody>
          <a:bodyPr lIns="65023" tIns="65023" rIns="65023" bIns="65023" anchor="ctr">
            <a:spAutoFit/>
          </a:bodyPr>
          <a:lstStyle>
            <a:lvl1pPr algn="r" defTabSz="457200">
              <a:defRPr sz="1600">
                <a:solidFill>
                  <a:srgbClr val="FBF5FB"/>
                </a:solidFill>
                <a:latin typeface="Century Gothic"/>
                <a:ea typeface="Century Gothic"/>
                <a:cs typeface="Century Gothic"/>
                <a:sym typeface="Century Gothic"/>
              </a:defRPr>
            </a:lvl1pPr>
          </a:lstStyle>
          <a:p>
            <a:pPr lvl="0"/>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spd="med" advClick="1"/>
  <p:txStyles>
    <p:titleStyle>
      <a:lvl1pPr algn="ctr" defTabSz="457200">
        <a:defRPr sz="6200">
          <a:solidFill>
            <a:srgbClr val="F9F1FA"/>
          </a:solidFill>
          <a:latin typeface="Century Gothic"/>
          <a:ea typeface="Century Gothic"/>
          <a:cs typeface="Century Gothic"/>
          <a:sym typeface="Century Gothic"/>
        </a:defRPr>
      </a:lvl1pPr>
      <a:lvl2pPr algn="ctr" defTabSz="457200">
        <a:defRPr sz="6200">
          <a:solidFill>
            <a:srgbClr val="F9F1FA"/>
          </a:solidFill>
          <a:latin typeface="Century Gothic"/>
          <a:ea typeface="Century Gothic"/>
          <a:cs typeface="Century Gothic"/>
          <a:sym typeface="Century Gothic"/>
        </a:defRPr>
      </a:lvl2pPr>
      <a:lvl3pPr algn="ctr" defTabSz="457200">
        <a:defRPr sz="6200">
          <a:solidFill>
            <a:srgbClr val="F9F1FA"/>
          </a:solidFill>
          <a:latin typeface="Century Gothic"/>
          <a:ea typeface="Century Gothic"/>
          <a:cs typeface="Century Gothic"/>
          <a:sym typeface="Century Gothic"/>
        </a:defRPr>
      </a:lvl3pPr>
      <a:lvl4pPr algn="ctr" defTabSz="457200">
        <a:defRPr sz="6200">
          <a:solidFill>
            <a:srgbClr val="F9F1FA"/>
          </a:solidFill>
          <a:latin typeface="Century Gothic"/>
          <a:ea typeface="Century Gothic"/>
          <a:cs typeface="Century Gothic"/>
          <a:sym typeface="Century Gothic"/>
        </a:defRPr>
      </a:lvl4pPr>
      <a:lvl5pPr algn="ctr" defTabSz="457200">
        <a:defRPr sz="6200">
          <a:solidFill>
            <a:srgbClr val="F9F1FA"/>
          </a:solidFill>
          <a:latin typeface="Century Gothic"/>
          <a:ea typeface="Century Gothic"/>
          <a:cs typeface="Century Gothic"/>
          <a:sym typeface="Century Gothic"/>
        </a:defRPr>
      </a:lvl5pPr>
      <a:lvl6pPr algn="ctr" defTabSz="457200">
        <a:defRPr sz="6200">
          <a:solidFill>
            <a:srgbClr val="F9F1FA"/>
          </a:solidFill>
          <a:latin typeface="Century Gothic"/>
          <a:ea typeface="Century Gothic"/>
          <a:cs typeface="Century Gothic"/>
          <a:sym typeface="Century Gothic"/>
        </a:defRPr>
      </a:lvl6pPr>
      <a:lvl7pPr algn="ctr" defTabSz="457200">
        <a:defRPr sz="6200">
          <a:solidFill>
            <a:srgbClr val="F9F1FA"/>
          </a:solidFill>
          <a:latin typeface="Century Gothic"/>
          <a:ea typeface="Century Gothic"/>
          <a:cs typeface="Century Gothic"/>
          <a:sym typeface="Century Gothic"/>
        </a:defRPr>
      </a:lvl7pPr>
      <a:lvl8pPr algn="ctr" defTabSz="457200">
        <a:defRPr sz="6200">
          <a:solidFill>
            <a:srgbClr val="F9F1FA"/>
          </a:solidFill>
          <a:latin typeface="Century Gothic"/>
          <a:ea typeface="Century Gothic"/>
          <a:cs typeface="Century Gothic"/>
          <a:sym typeface="Century Gothic"/>
        </a:defRPr>
      </a:lvl8pPr>
      <a:lvl9pPr algn="ctr" defTabSz="457200">
        <a:defRPr sz="6200">
          <a:solidFill>
            <a:srgbClr val="F9F1FA"/>
          </a:solidFill>
          <a:latin typeface="Century Gothic"/>
          <a:ea typeface="Century Gothic"/>
          <a:cs typeface="Century Gothic"/>
          <a:sym typeface="Century Gothic"/>
        </a:defRPr>
      </a:lvl9pPr>
    </p:titleStyle>
    <p:bodyStyle>
      <a:lvl1pPr marL="471487" indent="-471487"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1pPr>
      <a:lvl2pPr marL="906235" indent="-449035"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2pPr>
      <a:lvl3pPr marL="1333500" indent="-419100"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3pPr>
      <a:lvl4pPr marL="1874520" indent="-502920"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4pPr>
      <a:lvl5pPr marL="2331720" indent="-502920"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5pPr>
      <a:lvl6pPr marL="2788920" indent="-502920"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6pPr>
      <a:lvl7pPr marL="3246120" indent="-502920"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7pPr>
      <a:lvl8pPr marL="3703320" indent="-502920"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8pPr>
      <a:lvl9pPr marL="4160520" indent="-502920" defTabSz="457200">
        <a:spcBef>
          <a:spcPts val="700"/>
        </a:spcBef>
        <a:buSzPct val="100000"/>
        <a:buFont typeface="Arial"/>
        <a:buChar char="•"/>
        <a:defRPr sz="4400">
          <a:solidFill>
            <a:srgbClr val="F9F1FA"/>
          </a:solidFill>
          <a:latin typeface="Century Gothic"/>
          <a:ea typeface="Century Gothic"/>
          <a:cs typeface="Century Gothic"/>
          <a:sym typeface="Century Gothic"/>
        </a:defRPr>
      </a:lvl9pPr>
    </p:bodyStyle>
    <p:otherStyle>
      <a:lvl1pPr algn="r" defTabSz="457200">
        <a:defRPr sz="1600">
          <a:solidFill>
            <a:schemeClr val="tx1"/>
          </a:solidFill>
          <a:latin typeface="+mn-lt"/>
          <a:ea typeface="+mn-ea"/>
          <a:cs typeface="+mn-cs"/>
          <a:sym typeface="Century Gothic"/>
        </a:defRPr>
      </a:lvl1pPr>
      <a:lvl2pPr indent="457200" algn="r" defTabSz="457200">
        <a:defRPr sz="1600">
          <a:solidFill>
            <a:schemeClr val="tx1"/>
          </a:solidFill>
          <a:latin typeface="+mn-lt"/>
          <a:ea typeface="+mn-ea"/>
          <a:cs typeface="+mn-cs"/>
          <a:sym typeface="Century Gothic"/>
        </a:defRPr>
      </a:lvl2pPr>
      <a:lvl3pPr indent="914400" algn="r" defTabSz="457200">
        <a:defRPr sz="1600">
          <a:solidFill>
            <a:schemeClr val="tx1"/>
          </a:solidFill>
          <a:latin typeface="+mn-lt"/>
          <a:ea typeface="+mn-ea"/>
          <a:cs typeface="+mn-cs"/>
          <a:sym typeface="Century Gothic"/>
        </a:defRPr>
      </a:lvl3pPr>
      <a:lvl4pPr indent="1371600" algn="r" defTabSz="457200">
        <a:defRPr sz="1600">
          <a:solidFill>
            <a:schemeClr val="tx1"/>
          </a:solidFill>
          <a:latin typeface="+mn-lt"/>
          <a:ea typeface="+mn-ea"/>
          <a:cs typeface="+mn-cs"/>
          <a:sym typeface="Century Gothic"/>
        </a:defRPr>
      </a:lvl4pPr>
      <a:lvl5pPr indent="1828800" algn="r" defTabSz="457200">
        <a:defRPr sz="1600">
          <a:solidFill>
            <a:schemeClr val="tx1"/>
          </a:solidFill>
          <a:latin typeface="+mn-lt"/>
          <a:ea typeface="+mn-ea"/>
          <a:cs typeface="+mn-cs"/>
          <a:sym typeface="Century Gothic"/>
        </a:defRPr>
      </a:lvl5pPr>
      <a:lvl6pPr indent="2286000" algn="r" defTabSz="457200">
        <a:defRPr sz="1600">
          <a:solidFill>
            <a:schemeClr val="tx1"/>
          </a:solidFill>
          <a:latin typeface="+mn-lt"/>
          <a:ea typeface="+mn-ea"/>
          <a:cs typeface="+mn-cs"/>
          <a:sym typeface="Century Gothic"/>
        </a:defRPr>
      </a:lvl6pPr>
      <a:lvl7pPr indent="2743200" algn="r" defTabSz="457200">
        <a:defRPr sz="1600">
          <a:solidFill>
            <a:schemeClr val="tx1"/>
          </a:solidFill>
          <a:latin typeface="+mn-lt"/>
          <a:ea typeface="+mn-ea"/>
          <a:cs typeface="+mn-cs"/>
          <a:sym typeface="Century Gothic"/>
        </a:defRPr>
      </a:lvl7pPr>
      <a:lvl8pPr indent="3200400" algn="r" defTabSz="457200">
        <a:defRPr sz="1600">
          <a:solidFill>
            <a:schemeClr val="tx1"/>
          </a:solidFill>
          <a:latin typeface="+mn-lt"/>
          <a:ea typeface="+mn-ea"/>
          <a:cs typeface="+mn-cs"/>
          <a:sym typeface="Century Gothic"/>
        </a:defRPr>
      </a:lvl8pPr>
      <a:lvl9pPr indent="3657600" algn="r" defTabSz="457200">
        <a:defRPr sz="1600">
          <a:solidFill>
            <a:schemeClr val="tx1"/>
          </a:solidFill>
          <a:latin typeface="+mn-lt"/>
          <a:ea typeface="+mn-ea"/>
          <a:cs typeface="+mn-cs"/>
          <a:sym typeface="Century Gothic"/>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ph type="title"/>
          </p:nvPr>
        </p:nvSpPr>
        <p:spPr>
          <a:xfrm>
            <a:off x="975359" y="3029937"/>
            <a:ext cx="11054082" cy="2090703"/>
          </a:xfrm>
          <a:prstGeom prst="rect">
            <a:avLst/>
          </a:prstGeom>
        </p:spPr>
        <p:txBody>
          <a:bodyPr/>
          <a:lstStyle/>
          <a:p>
            <a:pPr lvl="0" algn="l" defTabSz="420623">
              <a:defRPr sz="1800">
                <a:solidFill>
                  <a:srgbClr val="000000"/>
                </a:solidFill>
              </a:defRPr>
            </a:pPr>
            <a:r>
              <a:rPr sz="5704">
                <a:solidFill>
                  <a:srgbClr val="F9F1FA"/>
                </a:solidFill>
              </a:rPr>
              <a:t>Wetenschapsfilosofie </a:t>
            </a:r>
            <a:br>
              <a:rPr sz="5704">
                <a:solidFill>
                  <a:srgbClr val="F9F1FA"/>
                </a:solidFill>
              </a:rPr>
            </a:br>
            <a:r>
              <a:rPr sz="5704">
                <a:solidFill>
                  <a:srgbClr val="F9F1FA"/>
                </a:solidFill>
              </a:rPr>
              <a:t>Les 8: Debat in de wetenschap</a:t>
            </a:r>
          </a:p>
        </p:txBody>
      </p:sp>
      <p:pic>
        <p:nvPicPr>
          <p:cNvPr id="50" name="image1.png" descr="visual transparant.png"/>
          <p:cNvPicPr/>
          <p:nvPr/>
        </p:nvPicPr>
        <p:blipFill>
          <a:blip r:embed="rId2">
            <a:extLst/>
          </a:blip>
          <a:stretch>
            <a:fillRect/>
          </a:stretch>
        </p:blipFill>
        <p:spPr>
          <a:xfrm>
            <a:off x="7640136" y="2182623"/>
            <a:ext cx="5059705" cy="7378735"/>
          </a:xfrm>
          <a:prstGeom prst="rect">
            <a:avLst/>
          </a:prstGeom>
          <a:ln w="12700">
            <a:miter lim="400000"/>
          </a:ln>
        </p:spPr>
      </p:pic>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 name="Shape 72"/>
          <p:cNvSpPr/>
          <p:nvPr>
            <p:ph type="title"/>
          </p:nvPr>
        </p:nvSpPr>
        <p:spPr>
          <a:xfrm>
            <a:off x="975359" y="3029937"/>
            <a:ext cx="11054082" cy="5803866"/>
          </a:xfrm>
          <a:prstGeom prst="rect">
            <a:avLst/>
          </a:prstGeom>
        </p:spPr>
        <p:txBody>
          <a:bodyPr/>
          <a:lstStyle/>
          <a:p>
            <a:pPr lvl="0">
              <a:defRPr sz="1800">
                <a:solidFill>
                  <a:srgbClr val="000000"/>
                </a:solidFill>
              </a:defRPr>
            </a:pPr>
            <a:br>
              <a:rPr sz="5400">
                <a:solidFill>
                  <a:srgbClr val="F9F1FA"/>
                </a:solidFill>
              </a:rPr>
            </a:br>
            <a:r>
              <a:rPr sz="5400">
                <a:solidFill>
                  <a:srgbClr val="F9F1FA"/>
                </a:solidFill>
              </a:rPr>
              <a:t>8. Herinneringen worden opgeslagen als materiële sporen in de hersenen en worden weggevaagd bij de dood. </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Shape 74"/>
          <p:cNvSpPr/>
          <p:nvPr>
            <p:ph type="title"/>
          </p:nvPr>
        </p:nvSpPr>
        <p:spPr>
          <a:xfrm>
            <a:off x="975359" y="2562885"/>
            <a:ext cx="11054082" cy="6363212"/>
          </a:xfrm>
          <a:prstGeom prst="rect">
            <a:avLst/>
          </a:prstGeom>
        </p:spPr>
        <p:txBody>
          <a:bodyPr/>
          <a:lstStyle>
            <a:lvl1pPr>
              <a:defRPr sz="5400"/>
            </a:lvl1pPr>
          </a:lstStyle>
          <a:p>
            <a:pPr lvl="0">
              <a:defRPr sz="1800">
                <a:solidFill>
                  <a:srgbClr val="000000"/>
                </a:solidFill>
              </a:defRPr>
            </a:pPr>
            <a:r>
              <a:rPr sz="5400">
                <a:solidFill>
                  <a:srgbClr val="F9F1FA"/>
                </a:solidFill>
              </a:rPr>
              <a:t>9. Onverklaarbare fenomenen zoals telepathie zijn illusoir. </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 name="Shape 76"/>
          <p:cNvSpPr/>
          <p:nvPr>
            <p:ph type="title"/>
          </p:nvPr>
        </p:nvSpPr>
        <p:spPr>
          <a:xfrm>
            <a:off x="975359" y="3029937"/>
            <a:ext cx="11054082" cy="5798756"/>
          </a:xfrm>
          <a:prstGeom prst="rect">
            <a:avLst/>
          </a:prstGeom>
        </p:spPr>
        <p:txBody>
          <a:bodyPr/>
          <a:lstStyle/>
          <a:p>
            <a:pPr lvl="0">
              <a:defRPr sz="1800">
                <a:solidFill>
                  <a:srgbClr val="000000"/>
                </a:solidFill>
              </a:defRPr>
            </a:pPr>
            <a:r>
              <a:rPr sz="5400">
                <a:solidFill>
                  <a:srgbClr val="F9F1FA"/>
                </a:solidFill>
              </a:rPr>
              <a:t>10. Mechanistische (traditionele westerse) geneeskunde is de enige soort die echt werkt.  </a:t>
            </a:r>
            <a:br>
              <a:rPr sz="5400">
                <a:solidFill>
                  <a:srgbClr val="F9F1FA"/>
                </a:solidFill>
              </a:rPr>
            </a:b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8" name="Shape 78"/>
          <p:cNvSpPr/>
          <p:nvPr>
            <p:ph type="title"/>
          </p:nvPr>
        </p:nvSpPr>
        <p:spPr>
          <a:xfrm>
            <a:off x="975359" y="3029937"/>
            <a:ext cx="11054082" cy="2090704"/>
          </a:xfrm>
          <a:prstGeom prst="rect">
            <a:avLst/>
          </a:prstGeom>
        </p:spPr>
        <p:txBody>
          <a:bodyPr/>
          <a:lstStyle/>
          <a:p>
            <a:pPr lvl="0">
              <a:defRPr sz="1800">
                <a:solidFill>
                  <a:srgbClr val="000000"/>
                </a:solidFill>
              </a:defRPr>
            </a:pPr>
            <a:r>
              <a:rPr sz="6200">
                <a:solidFill>
                  <a:srgbClr val="F9F1FA"/>
                </a:solidFill>
              </a:rPr>
              <a:t>Opdracht:</a:t>
            </a:r>
          </a:p>
        </p:txBody>
      </p:sp>
      <p:sp>
        <p:nvSpPr>
          <p:cNvPr id="79" name="Shape 79"/>
          <p:cNvSpPr/>
          <p:nvPr>
            <p:ph type="body" idx="1"/>
          </p:nvPr>
        </p:nvSpPr>
        <p:spPr>
          <a:xfrm>
            <a:off x="1950719" y="5527040"/>
            <a:ext cx="9103362" cy="2492587"/>
          </a:xfrm>
          <a:prstGeom prst="rect">
            <a:avLst/>
          </a:prstGeom>
        </p:spPr>
        <p:txBody>
          <a:bodyPr/>
          <a:lstStyle/>
          <a:p>
            <a:pPr lvl="0">
              <a:defRPr sz="1800">
                <a:solidFill>
                  <a:srgbClr val="000000"/>
                </a:solidFill>
              </a:defRPr>
            </a:pPr>
            <a:r>
              <a:rPr sz="4400">
                <a:solidFill>
                  <a:srgbClr val="FBF5FB"/>
                </a:solidFill>
              </a:rPr>
              <a:t>Noteer in je handout bij elke stelling/dogma: </a:t>
            </a:r>
            <a:endParaRPr sz="4400">
              <a:solidFill>
                <a:srgbClr val="FBF5FB"/>
              </a:solidFill>
            </a:endParaRPr>
          </a:p>
          <a:p>
            <a:pPr lvl="0">
              <a:defRPr sz="1800">
                <a:solidFill>
                  <a:srgbClr val="000000"/>
                </a:solidFill>
              </a:defRPr>
            </a:pPr>
            <a:r>
              <a:rPr sz="4400">
                <a:solidFill>
                  <a:srgbClr val="FBF5FB"/>
                </a:solidFill>
              </a:rPr>
              <a:t>‘EENS’ of ‘ONEENS’.</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ph type="title"/>
          </p:nvPr>
        </p:nvSpPr>
        <p:spPr>
          <a:xfrm>
            <a:off x="650239" y="390596"/>
            <a:ext cx="11704322" cy="1625601"/>
          </a:xfrm>
          <a:prstGeom prst="rect">
            <a:avLst/>
          </a:prstGeom>
        </p:spPr>
        <p:txBody>
          <a:bodyPr/>
          <a:lstStyle>
            <a:lvl1pPr>
              <a:defRPr sz="5400"/>
            </a:lvl1pPr>
          </a:lstStyle>
          <a:p>
            <a:pPr lvl="0">
              <a:defRPr sz="1800">
                <a:solidFill>
                  <a:srgbClr val="000000"/>
                </a:solidFill>
              </a:defRPr>
            </a:pPr>
            <a:r>
              <a:rPr sz="5400">
                <a:solidFill>
                  <a:srgbClr val="F9F1FA"/>
                </a:solidFill>
              </a:rPr>
              <a:t>Debat binnen de wetenschap</a:t>
            </a:r>
          </a:p>
        </p:txBody>
      </p:sp>
      <p:sp>
        <p:nvSpPr>
          <p:cNvPr id="53" name="Shape 53"/>
          <p:cNvSpPr/>
          <p:nvPr>
            <p:ph type="body" idx="1"/>
          </p:nvPr>
        </p:nvSpPr>
        <p:spPr>
          <a:xfrm>
            <a:off x="650239" y="2275840"/>
            <a:ext cx="11704322" cy="6436926"/>
          </a:xfrm>
          <a:prstGeom prst="rect">
            <a:avLst/>
          </a:prstGeom>
        </p:spPr>
        <p:txBody>
          <a:bodyPr/>
          <a:lstStyle/>
          <a:p>
            <a:pPr lvl="0" marL="0" indent="0">
              <a:buSzTx/>
              <a:buNone/>
              <a:defRPr sz="1800">
                <a:solidFill>
                  <a:srgbClr val="000000"/>
                </a:solidFill>
              </a:defRPr>
            </a:pPr>
            <a:r>
              <a:rPr sz="4400">
                <a:solidFill>
                  <a:srgbClr val="F9F1FA"/>
                </a:solidFill>
              </a:rPr>
              <a:t>Rupert Sheldrake (1942-…) </a:t>
            </a:r>
            <a:endParaRPr sz="4400">
              <a:solidFill>
                <a:srgbClr val="F9F1FA"/>
              </a:solidFill>
            </a:endParaRPr>
          </a:p>
          <a:p>
            <a:pPr lvl="0" marL="0" indent="0">
              <a:buSzTx/>
              <a:buNone/>
              <a:defRPr sz="1800">
                <a:solidFill>
                  <a:srgbClr val="000000"/>
                </a:solidFill>
              </a:defRPr>
            </a:pPr>
            <a:r>
              <a:rPr sz="4400">
                <a:solidFill>
                  <a:srgbClr val="F9F1FA"/>
                </a:solidFill>
              </a:rPr>
              <a:t>schrijft en spreekt over 10 dogma’s in de wetenschap. </a:t>
            </a:r>
          </a:p>
        </p:txBody>
      </p:sp>
      <p:pic>
        <p:nvPicPr>
          <p:cNvPr id="54" name="image28.jpg" descr="images-2.jpg"/>
          <p:cNvPicPr/>
          <p:nvPr/>
        </p:nvPicPr>
        <p:blipFill>
          <a:blip r:embed="rId3">
            <a:extLst/>
          </a:blip>
          <a:stretch>
            <a:fillRect/>
          </a:stretch>
        </p:blipFill>
        <p:spPr>
          <a:xfrm>
            <a:off x="8958862" y="5707662"/>
            <a:ext cx="4045939" cy="4045939"/>
          </a:xfrm>
          <a:prstGeom prst="rect">
            <a:avLst/>
          </a:prstGeom>
          <a:ln w="12700">
            <a:solidFill>
              <a:srgbClr val="8D34E0"/>
            </a:solidFill>
          </a:ln>
        </p:spPr>
      </p:pic>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ph type="title"/>
          </p:nvPr>
        </p:nvSpPr>
        <p:spPr>
          <a:xfrm>
            <a:off x="975359" y="3029937"/>
            <a:ext cx="11054082" cy="5452135"/>
          </a:xfrm>
          <a:prstGeom prst="rect">
            <a:avLst/>
          </a:prstGeom>
        </p:spPr>
        <p:txBody>
          <a:bodyPr/>
          <a:lstStyle/>
          <a:p>
            <a:pPr lvl="0" defTabSz="406908">
              <a:defRPr sz="1800">
                <a:solidFill>
                  <a:srgbClr val="000000"/>
                </a:solidFill>
              </a:defRPr>
            </a:pPr>
            <a:br>
              <a:rPr sz="4806">
                <a:solidFill>
                  <a:srgbClr val="F9F1FA"/>
                </a:solidFill>
              </a:rPr>
            </a:br>
            <a:r>
              <a:rPr sz="4806">
                <a:solidFill>
                  <a:srgbClr val="F9F1FA"/>
                </a:solidFill>
              </a:rPr>
              <a:t>1. Alles is in wezen mechanisch. Honden, bijvoorbeeld, zijn complexe mechanismen, in plaats van levende organismen met hun eigen doelstellingen.</a:t>
            </a:r>
            <a:br>
              <a:rPr sz="4806">
                <a:solidFill>
                  <a:srgbClr val="F9F1FA"/>
                </a:solidFill>
              </a:rPr>
            </a:b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ph type="title"/>
          </p:nvPr>
        </p:nvSpPr>
        <p:spPr>
          <a:xfrm>
            <a:off x="975359" y="3029937"/>
            <a:ext cx="11054082" cy="5851094"/>
          </a:xfrm>
          <a:prstGeom prst="rect">
            <a:avLst/>
          </a:prstGeom>
        </p:spPr>
        <p:txBody>
          <a:bodyPr/>
          <a:lstStyle>
            <a:lvl1pPr>
              <a:defRPr sz="5400"/>
            </a:lvl1pPr>
          </a:lstStyle>
          <a:p>
            <a:pPr lvl="0">
              <a:defRPr sz="1800">
                <a:solidFill>
                  <a:srgbClr val="000000"/>
                </a:solidFill>
              </a:defRPr>
            </a:pPr>
            <a:r>
              <a:rPr sz="5400">
                <a:solidFill>
                  <a:srgbClr val="F9F1FA"/>
                </a:solidFill>
              </a:rPr>
              <a:t>2. Zelfs mensen zijn machines, 'logge robots', volgens Richard Dawkins's levendige bewering, met hersenen als genetisch geprogrammeerd computers. </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Shape 62"/>
          <p:cNvSpPr/>
          <p:nvPr>
            <p:ph type="title"/>
          </p:nvPr>
        </p:nvSpPr>
        <p:spPr>
          <a:xfrm>
            <a:off x="975359" y="3029937"/>
            <a:ext cx="11054082" cy="6345700"/>
          </a:xfrm>
          <a:prstGeom prst="rect">
            <a:avLst/>
          </a:prstGeom>
        </p:spPr>
        <p:txBody>
          <a:bodyPr/>
          <a:lstStyle/>
          <a:p>
            <a:pPr lvl="0" defTabSz="370331">
              <a:defRPr sz="1800">
                <a:solidFill>
                  <a:srgbClr val="000000"/>
                </a:solidFill>
              </a:defRPr>
            </a:pPr>
            <a:br>
              <a:rPr sz="4374">
                <a:solidFill>
                  <a:srgbClr val="F9F1FA"/>
                </a:solidFill>
              </a:rPr>
            </a:br>
            <a:br>
              <a:rPr sz="4374">
                <a:solidFill>
                  <a:srgbClr val="F9F1FA"/>
                </a:solidFill>
              </a:rPr>
            </a:br>
            <a:br>
              <a:rPr sz="4374">
                <a:solidFill>
                  <a:srgbClr val="F9F1FA"/>
                </a:solidFill>
              </a:rPr>
            </a:br>
            <a:r>
              <a:rPr sz="4374">
                <a:solidFill>
                  <a:srgbClr val="F9F1FA"/>
                </a:solidFill>
              </a:rPr>
              <a:t>3. Alle materie is bewusteloos. Het heeft geen innerlijk leven of subjectiviteit of standpunt. Zelfs het menselijk bewustzijn is een illusie, geproduceerd door materiële activiteit van de hersenen. </a:t>
            </a:r>
            <a:br>
              <a:rPr sz="4374">
                <a:solidFill>
                  <a:srgbClr val="F9F1FA"/>
                </a:solidFill>
              </a:rPr>
            </a:b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 name="Shape 64"/>
          <p:cNvSpPr/>
          <p:nvPr>
            <p:ph type="title"/>
          </p:nvPr>
        </p:nvSpPr>
        <p:spPr>
          <a:xfrm>
            <a:off x="975359" y="2966437"/>
            <a:ext cx="11054082" cy="6190323"/>
          </a:xfrm>
          <a:prstGeom prst="rect">
            <a:avLst/>
          </a:prstGeom>
        </p:spPr>
        <p:txBody>
          <a:bodyPr/>
          <a:lstStyle/>
          <a:p>
            <a:pPr lvl="0" defTabSz="402336">
              <a:defRPr sz="1800">
                <a:solidFill>
                  <a:srgbClr val="000000"/>
                </a:solidFill>
              </a:defRPr>
            </a:pPr>
            <a:br>
              <a:rPr sz="4752">
                <a:solidFill>
                  <a:srgbClr val="F9F1FA"/>
                </a:solidFill>
              </a:rPr>
            </a:br>
            <a:br>
              <a:rPr sz="4752">
                <a:solidFill>
                  <a:srgbClr val="F9F1FA"/>
                </a:solidFill>
              </a:rPr>
            </a:br>
            <a:r>
              <a:rPr sz="4752">
                <a:solidFill>
                  <a:srgbClr val="F9F1FA"/>
                </a:solidFill>
              </a:rPr>
              <a:t>4. De totale hoeveelheid materie en energie is altijd hetzelfde. Met uitzondering van de Big Bang, wanneer alle materie en energie van het universum plotseling verscheen.</a:t>
            </a:r>
            <a:br>
              <a:rPr sz="4752">
                <a:solidFill>
                  <a:srgbClr val="F9F1FA"/>
                </a:solidFill>
              </a:rPr>
            </a:b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66"/>
          <p:cNvSpPr/>
          <p:nvPr>
            <p:ph type="title"/>
          </p:nvPr>
        </p:nvSpPr>
        <p:spPr>
          <a:xfrm>
            <a:off x="975359" y="3029937"/>
            <a:ext cx="11054082" cy="5859974"/>
          </a:xfrm>
          <a:prstGeom prst="rect">
            <a:avLst/>
          </a:prstGeom>
        </p:spPr>
        <p:txBody>
          <a:bodyPr/>
          <a:lstStyle/>
          <a:p>
            <a:pPr lvl="0" defTabSz="438911">
              <a:defRPr sz="1800">
                <a:solidFill>
                  <a:srgbClr val="000000"/>
                </a:solidFill>
              </a:defRPr>
            </a:pPr>
            <a:br>
              <a:rPr sz="5184">
                <a:solidFill>
                  <a:srgbClr val="F9F1FA"/>
                </a:solidFill>
              </a:rPr>
            </a:br>
            <a:r>
              <a:rPr sz="5184">
                <a:solidFill>
                  <a:srgbClr val="F9F1FA"/>
                </a:solidFill>
              </a:rPr>
              <a:t>5. De wetten van de natuur zijn vastgesteld. Ze zijn hetzelfde als ze waren  vandaag aan het begin, en zij zullen voor eeuwig hetzelfde blijven. </a:t>
            </a:r>
            <a:br>
              <a:rPr sz="5184">
                <a:solidFill>
                  <a:srgbClr val="F9F1FA"/>
                </a:solidFill>
              </a:rPr>
            </a:b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ph type="title"/>
          </p:nvPr>
        </p:nvSpPr>
        <p:spPr>
          <a:xfrm>
            <a:off x="975359" y="3029937"/>
            <a:ext cx="11054082" cy="5803320"/>
          </a:xfrm>
          <a:prstGeom prst="rect">
            <a:avLst/>
          </a:prstGeom>
        </p:spPr>
        <p:txBody>
          <a:bodyPr/>
          <a:lstStyle/>
          <a:p>
            <a:pPr lvl="0" defTabSz="438911">
              <a:defRPr sz="1800">
                <a:solidFill>
                  <a:srgbClr val="000000"/>
                </a:solidFill>
              </a:defRPr>
            </a:pPr>
            <a:br>
              <a:rPr sz="5184">
                <a:solidFill>
                  <a:srgbClr val="F9F1FA"/>
                </a:solidFill>
              </a:rPr>
            </a:br>
            <a:r>
              <a:rPr sz="5184">
                <a:solidFill>
                  <a:srgbClr val="F9F1FA"/>
                </a:solidFill>
              </a:rPr>
              <a:t>6. De natuur is doelloos, en evolutie heeft geen doel of richting. Alle biologische erfenis is materiaal wordt vervoerd in het erfelijk materiaal, het DNA, en in andere materiële structuren. </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 name="Shape 70"/>
          <p:cNvSpPr/>
          <p:nvPr>
            <p:ph type="title"/>
          </p:nvPr>
        </p:nvSpPr>
        <p:spPr>
          <a:xfrm>
            <a:off x="975359" y="3029937"/>
            <a:ext cx="11054082" cy="7072130"/>
          </a:xfrm>
          <a:prstGeom prst="rect">
            <a:avLst/>
          </a:prstGeom>
        </p:spPr>
        <p:txBody>
          <a:bodyPr/>
          <a:lstStyle/>
          <a:p>
            <a:pPr lvl="0" defTabSz="416052">
              <a:defRPr sz="1800">
                <a:solidFill>
                  <a:srgbClr val="000000"/>
                </a:solidFill>
              </a:defRPr>
            </a:pPr>
            <a:br>
              <a:rPr sz="4914">
                <a:solidFill>
                  <a:srgbClr val="F9F1FA"/>
                </a:solidFill>
              </a:rPr>
            </a:br>
            <a:r>
              <a:rPr sz="4914">
                <a:solidFill>
                  <a:srgbClr val="F9F1FA"/>
                </a:solidFill>
              </a:rPr>
              <a:t>7. Gedachten zijn in de hoofden en zijn niets anders dan de activiteiten van de hersenen. Als je kijkt naar een boom, het beeld van de boom die je ziet is niet 'out there', waar het lijkt te zijn, maar in je hersenen. </a:t>
            </a:r>
            <a:br>
              <a:rPr sz="4914">
                <a:solidFill>
                  <a:srgbClr val="F9F1FA"/>
                </a:solidFill>
              </a:rPr>
            </a:br>
            <a:br>
              <a:rPr sz="4914">
                <a:solidFill>
                  <a:srgbClr val="F9F1FA"/>
                </a:solidFill>
              </a:rPr>
            </a:br>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