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sldImg"/>
          </p:nvPr>
        </p:nvSpPr>
        <p:spPr>
          <a:prstGeom prst="rect">
            <a:avLst/>
          </a:prstGeom>
        </p:spPr>
        <p:txBody>
          <a:bodyPr/>
          <a:lstStyle/>
          <a:p>
            <a:pPr lvl="0"/>
          </a:p>
        </p:txBody>
      </p:sp>
      <p:sp>
        <p:nvSpPr>
          <p:cNvPr id="56" name="Shape 56"/>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Lewis Caroll maakt in zijn boeken Alice in Wonderland en Behind The Looking Glass heel veel taal –en woordgrapjes. Zoals uit het citaat blijkt heeft hij goed nagedacht over taal en beginnen we deze les met een paar filosofische vragen naar aanleiding van het citaat.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sldImg"/>
          </p:nvPr>
        </p:nvSpPr>
        <p:spPr>
          <a:prstGeom prst="rect">
            <a:avLst/>
          </a:prstGeom>
        </p:spPr>
        <p:txBody>
          <a:bodyPr/>
          <a:lstStyle/>
          <a:p>
            <a:pPr lvl="0"/>
          </a:p>
        </p:txBody>
      </p:sp>
      <p:sp>
        <p:nvSpPr>
          <p:cNvPr id="61" name="Shape 61"/>
          <p:cNvSpPr/>
          <p:nvPr>
            <p:ph type="body" sz="quarter" idx="1"/>
          </p:nvPr>
        </p:nvSpPr>
        <p:spPr>
          <a:prstGeom prst="rect">
            <a:avLst/>
          </a:prstGeom>
        </p:spPr>
        <p:txBody>
          <a:bodyPr/>
          <a:lstStyle>
            <a:lvl1pPr>
              <a:lnSpc>
                <a:spcPct val="100000"/>
              </a:lnSpc>
              <a:defRPr i="1" sz="1200">
                <a:latin typeface="Calibri"/>
                <a:ea typeface="Calibri"/>
                <a:cs typeface="Calibri"/>
                <a:sym typeface="Calibri"/>
              </a:defRPr>
            </a:lvl1pPr>
          </a:lstStyle>
          <a:p>
            <a:pPr lvl="0">
              <a:defRPr i="0" sz="1800"/>
            </a:pPr>
            <a:r>
              <a:rPr i="1" sz="120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sldImg"/>
          </p:nvPr>
        </p:nvSpPr>
        <p:spPr>
          <a:prstGeom prst="rect">
            <a:avLst/>
          </a:prstGeom>
        </p:spPr>
        <p:txBody>
          <a:bodyPr/>
          <a:lstStyle/>
          <a:p>
            <a:pPr lvl="0"/>
          </a:p>
        </p:txBody>
      </p:sp>
      <p:sp>
        <p:nvSpPr>
          <p:cNvPr id="66" name="Shape 66"/>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Dit is een nonsensgedicht geschreven door Lewis Caroll. Met andere woorden het betekent niets, of misschien toch wel. Waar het hier om gaat is dat er een verschil is tussen de woorden en de betekenis waar een woord naar verwijst. De woorden kun je uitspreken en ieder voor zich kunnen ze vertaald worden maar samengevoegd kun je er geen touw aan vastknopen. Blijkbaar is het vooral ongewoon om de woorden op deze manier bij elkaar te zetten en blijkbaar kunnen we er dan niet veel van maken.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el en subtitel">
    <p:bg>
      <p:bgPr>
        <a:solidFill>
          <a:srgbClr val="000000"/>
        </a:solidFill>
      </p:bgPr>
    </p:bg>
    <p:spTree>
      <p:nvGrpSpPr>
        <p:cNvPr id="1" name=""/>
        <p:cNvGrpSpPr/>
        <p:nvPr/>
      </p:nvGrpSpPr>
      <p:grpSpPr>
        <a:xfrm>
          <a:off x="0" y="0"/>
          <a:ext cx="0" cy="0"/>
          <a:chOff x="0" y="0"/>
          <a:chExt cx="0" cy="0"/>
        </a:xfrm>
      </p:grpSpPr>
      <p:sp>
        <p:nvSpPr>
          <p:cNvPr id="6" name="Shape 6"/>
          <p:cNvSpPr/>
          <p:nvPr>
            <p:ph type="title"/>
          </p:nvPr>
        </p:nvSpPr>
        <p:spPr>
          <a:xfrm>
            <a:off x="1270000" y="1638300"/>
            <a:ext cx="10464800" cy="3302000"/>
          </a:xfrm>
          <a:prstGeom prst="rect">
            <a:avLst/>
          </a:prstGeom>
        </p:spPr>
        <p:txBody>
          <a:bodyPr lIns="0" tIns="0" rIns="0" bIns="0" anchor="b"/>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7" name="Shape 7"/>
          <p:cNvSpPr/>
          <p:nvPr>
            <p:ph type="body" idx="1"/>
          </p:nvPr>
        </p:nvSpPr>
        <p:spPr>
          <a:xfrm>
            <a:off x="1270000" y="5029200"/>
            <a:ext cx="10464800" cy="11303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at">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Leeg">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31" name="Shape 31"/>
          <p:cNvSpPr/>
          <p:nvPr>
            <p:ph type="title"/>
          </p:nvPr>
        </p:nvSpPr>
        <p:spPr>
          <a:xfrm>
            <a:off x="975359" y="2623537"/>
            <a:ext cx="11054082" cy="2903503"/>
          </a:xfrm>
          <a:prstGeom prst="rect">
            <a:avLst/>
          </a:prstGeom>
        </p:spPr>
        <p:txBody>
          <a:bodyPr/>
          <a:lstStyle/>
          <a:p>
            <a:pPr lvl="0">
              <a:defRPr sz="1800">
                <a:solidFill>
                  <a:srgbClr val="000000"/>
                </a:solidFill>
              </a:defRPr>
            </a:pPr>
            <a:r>
              <a:rPr sz="6200">
                <a:solidFill>
                  <a:srgbClr val="F9F1FA"/>
                </a:solidFill>
              </a:rPr>
              <a:t>Titeltekst</a:t>
            </a:r>
          </a:p>
        </p:txBody>
      </p:sp>
      <p:sp>
        <p:nvSpPr>
          <p:cNvPr id="32" name="Shape 32"/>
          <p:cNvSpPr/>
          <p:nvPr>
            <p:ph type="body" idx="1"/>
          </p:nvPr>
        </p:nvSpPr>
        <p:spPr>
          <a:xfrm>
            <a:off x="1950719" y="5527040"/>
            <a:ext cx="9103361" cy="4226561"/>
          </a:xfrm>
          <a:prstGeom prst="rect">
            <a:avLst/>
          </a:prstGeom>
        </p:spPr>
        <p:txBody>
          <a:bodyPr/>
          <a:lstStyle>
            <a:lvl1pPr marL="0" indent="0" algn="ctr">
              <a:buSzTx/>
              <a:buFontTx/>
              <a:buNone/>
              <a:defRPr>
                <a:solidFill>
                  <a:srgbClr val="FBF5FB"/>
                </a:solidFill>
              </a:defRPr>
            </a:lvl1pPr>
            <a:lvl2pPr marL="0" indent="457200" algn="ctr">
              <a:buSzTx/>
              <a:buFontTx/>
              <a:buNone/>
              <a:defRPr>
                <a:solidFill>
                  <a:srgbClr val="FBF5FB"/>
                </a:solidFill>
              </a:defRPr>
            </a:lvl2pPr>
            <a:lvl3pPr marL="0" indent="914400" algn="ctr">
              <a:buSzTx/>
              <a:buFontTx/>
              <a:buNone/>
              <a:defRPr>
                <a:solidFill>
                  <a:srgbClr val="FBF5FB"/>
                </a:solidFill>
              </a:defRPr>
            </a:lvl3pPr>
            <a:lvl4pPr marL="0" indent="1371600" algn="ctr">
              <a:buSzTx/>
              <a:buFontTx/>
              <a:buNone/>
              <a:defRPr>
                <a:solidFill>
                  <a:srgbClr val="FBF5FB"/>
                </a:solidFill>
              </a:defRPr>
            </a:lvl4pPr>
            <a:lvl5pPr marL="0" indent="1828800" algn="ctr">
              <a:buSzTx/>
              <a:buFontTx/>
              <a:buNone/>
              <a:defRPr>
                <a:solidFill>
                  <a:srgbClr val="FBF5FB"/>
                </a:solidFill>
              </a:defRPr>
            </a:lvl5pPr>
          </a:lstStyle>
          <a:p>
            <a:pPr lvl="0">
              <a:defRPr sz="1800">
                <a:solidFill>
                  <a:srgbClr val="000000"/>
                </a:solidFill>
              </a:defRPr>
            </a:pPr>
            <a:r>
              <a:rPr sz="4400">
                <a:solidFill>
                  <a:srgbClr val="FBF5FB"/>
                </a:solidFill>
              </a:rPr>
              <a:t>Hoofdtekst - niveau één</a:t>
            </a:r>
            <a:endParaRPr sz="4400">
              <a:solidFill>
                <a:srgbClr val="FBF5FB"/>
              </a:solidFill>
            </a:endParaRPr>
          </a:p>
          <a:p>
            <a:pPr lvl="1">
              <a:defRPr sz="1800">
                <a:solidFill>
                  <a:srgbClr val="000000"/>
                </a:solidFill>
              </a:defRPr>
            </a:pPr>
            <a:r>
              <a:rPr sz="4400">
                <a:solidFill>
                  <a:srgbClr val="FBF5FB"/>
                </a:solidFill>
              </a:rPr>
              <a:t>Hoofdtekst - niveau twee</a:t>
            </a:r>
            <a:endParaRPr sz="4400">
              <a:solidFill>
                <a:srgbClr val="FBF5FB"/>
              </a:solidFill>
            </a:endParaRPr>
          </a:p>
          <a:p>
            <a:pPr lvl="2">
              <a:defRPr sz="1800">
                <a:solidFill>
                  <a:srgbClr val="000000"/>
                </a:solidFill>
              </a:defRPr>
            </a:pPr>
            <a:r>
              <a:rPr sz="4400">
                <a:solidFill>
                  <a:srgbClr val="FBF5FB"/>
                </a:solidFill>
              </a:rPr>
              <a:t>Hoofdtekst - niveau drie</a:t>
            </a:r>
            <a:endParaRPr sz="4400">
              <a:solidFill>
                <a:srgbClr val="FBF5FB"/>
              </a:solidFill>
            </a:endParaRPr>
          </a:p>
          <a:p>
            <a:pPr lvl="3">
              <a:defRPr sz="1800">
                <a:solidFill>
                  <a:srgbClr val="000000"/>
                </a:solidFill>
              </a:defRPr>
            </a:pPr>
            <a:r>
              <a:rPr sz="4400">
                <a:solidFill>
                  <a:srgbClr val="FBF5FB"/>
                </a:solidFill>
              </a:rPr>
              <a:t>Hoofdtekst - niveau vier</a:t>
            </a:r>
            <a:endParaRPr sz="4400">
              <a:solidFill>
                <a:srgbClr val="FBF5FB"/>
              </a:solidFill>
            </a:endParaRPr>
          </a:p>
          <a:p>
            <a:pPr lvl="4">
              <a:defRPr sz="1800">
                <a:solidFill>
                  <a:srgbClr val="000000"/>
                </a:solidFill>
              </a:defRPr>
            </a:pPr>
            <a:r>
              <a:rPr sz="4400">
                <a:solidFill>
                  <a:srgbClr val="FBF5FB"/>
                </a:solidFill>
              </a:rPr>
              <a:t>Hoofdtekst - niveau vijf</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5" name="Shape 35"/>
          <p:cNvSpPr/>
          <p:nvPr>
            <p:ph type="title"/>
          </p:nvPr>
        </p:nvSpPr>
        <p:spPr>
          <a:prstGeom prst="rect">
            <a:avLst/>
          </a:prstGeom>
        </p:spPr>
        <p:txBody>
          <a:bodyPr/>
          <a:lstStyle/>
          <a:p>
            <a:pPr lvl="0">
              <a:defRPr sz="1800">
                <a:solidFill>
                  <a:srgbClr val="000000"/>
                </a:solidFill>
              </a:defRPr>
            </a:pPr>
            <a:r>
              <a:rPr sz="6200">
                <a:solidFill>
                  <a:srgbClr val="F9F1FA"/>
                </a:solidFill>
              </a:rPr>
              <a:t>Titeltekst</a:t>
            </a:r>
          </a:p>
        </p:txBody>
      </p:sp>
      <p:sp>
        <p:nvSpPr>
          <p:cNvPr id="36" name="Shape 36"/>
          <p:cNvSpPr/>
          <p:nvPr>
            <p:ph type="body" idx="1"/>
          </p:nvPr>
        </p:nvSpPr>
        <p:spPr>
          <a:prstGeom prst="rect">
            <a:avLst/>
          </a:prstGeom>
        </p:spPr>
        <p:txBody>
          <a:bodyPr/>
          <a:lstStyle/>
          <a:p>
            <a:pPr lvl="0">
              <a:defRPr sz="1800">
                <a:solidFill>
                  <a:srgbClr val="000000"/>
                </a:solidFill>
              </a:defRPr>
            </a:pPr>
            <a:r>
              <a:rPr sz="4400">
                <a:solidFill>
                  <a:srgbClr val="F9F1FA"/>
                </a:solidFill>
              </a:rPr>
              <a:t>Hoofdtekst - niveau één</a:t>
            </a:r>
            <a:endParaRPr sz="4400">
              <a:solidFill>
                <a:srgbClr val="F9F1FA"/>
              </a:solidFill>
            </a:endParaRPr>
          </a:p>
          <a:p>
            <a:pPr lvl="1">
              <a:defRPr sz="1800">
                <a:solidFill>
                  <a:srgbClr val="000000"/>
                </a:solidFill>
              </a:defRPr>
            </a:pPr>
            <a:r>
              <a:rPr sz="4400">
                <a:solidFill>
                  <a:srgbClr val="F9F1FA"/>
                </a:solidFill>
              </a:rPr>
              <a:t>Hoofdtekst - niveau twee</a:t>
            </a:r>
            <a:endParaRPr sz="4400">
              <a:solidFill>
                <a:srgbClr val="F9F1FA"/>
              </a:solidFill>
            </a:endParaRPr>
          </a:p>
          <a:p>
            <a:pPr lvl="2">
              <a:defRPr sz="1800">
                <a:solidFill>
                  <a:srgbClr val="000000"/>
                </a:solidFill>
              </a:defRPr>
            </a:pPr>
            <a:r>
              <a:rPr sz="4400">
                <a:solidFill>
                  <a:srgbClr val="F9F1FA"/>
                </a:solidFill>
              </a:rPr>
              <a:t>Hoofdtekst - niveau drie</a:t>
            </a:r>
            <a:endParaRPr sz="4400">
              <a:solidFill>
                <a:srgbClr val="F9F1FA"/>
              </a:solidFill>
            </a:endParaRPr>
          </a:p>
          <a:p>
            <a:pPr lvl="3">
              <a:defRPr sz="1800">
                <a:solidFill>
                  <a:srgbClr val="000000"/>
                </a:solidFill>
              </a:defRPr>
            </a:pPr>
            <a:r>
              <a:rPr sz="4400">
                <a:solidFill>
                  <a:srgbClr val="F9F1FA"/>
                </a:solidFill>
              </a:rPr>
              <a:t>Hoofdtekst - niveau vier</a:t>
            </a:r>
            <a:endParaRPr sz="4400">
              <a:solidFill>
                <a:srgbClr val="F9F1FA"/>
              </a:solidFill>
            </a:endParaRPr>
          </a:p>
          <a:p>
            <a:pPr lvl="4">
              <a:defRPr sz="1800">
                <a:solidFill>
                  <a:srgbClr val="000000"/>
                </a:solidFill>
              </a:defRPr>
            </a:pPr>
            <a:r>
              <a:rPr sz="4400">
                <a:solidFill>
                  <a:srgbClr val="F9F1FA"/>
                </a:solidFill>
              </a:rPr>
              <a:t>Hoofdtekst - niveau vijf</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39" name="Shape 39"/>
          <p:cNvSpPr/>
          <p:nvPr>
            <p:ph type="title"/>
          </p:nvPr>
        </p:nvSpPr>
        <p:spPr>
          <a:xfrm>
            <a:off x="975359" y="2623537"/>
            <a:ext cx="11054082" cy="2903504"/>
          </a:xfrm>
          <a:prstGeom prst="rect">
            <a:avLst/>
          </a:prstGeom>
        </p:spPr>
        <p:txBody>
          <a:bodyPr/>
          <a:lstStyle/>
          <a:p>
            <a:pPr lvl="0">
              <a:defRPr sz="1800">
                <a:solidFill>
                  <a:srgbClr val="000000"/>
                </a:solidFill>
              </a:defRPr>
            </a:pPr>
            <a:r>
              <a:rPr sz="6200">
                <a:solidFill>
                  <a:srgbClr val="F9F1FA"/>
                </a:solidFill>
              </a:rPr>
              <a:t>Titeltekst</a:t>
            </a:r>
          </a:p>
        </p:txBody>
      </p:sp>
      <p:sp>
        <p:nvSpPr>
          <p:cNvPr id="40" name="Shape 40"/>
          <p:cNvSpPr/>
          <p:nvPr>
            <p:ph type="body" idx="1"/>
          </p:nvPr>
        </p:nvSpPr>
        <p:spPr>
          <a:xfrm>
            <a:off x="1950719" y="5527040"/>
            <a:ext cx="9103362" cy="4226561"/>
          </a:xfrm>
          <a:prstGeom prst="rect">
            <a:avLst/>
          </a:prstGeom>
        </p:spPr>
        <p:txBody>
          <a:bodyPr/>
          <a:lstStyle>
            <a:lvl1pPr marL="0" indent="0" algn="ctr">
              <a:buSzTx/>
              <a:buFontTx/>
              <a:buNone/>
              <a:defRPr>
                <a:solidFill>
                  <a:srgbClr val="FBF5FB"/>
                </a:solidFill>
              </a:defRPr>
            </a:lvl1pPr>
            <a:lvl2pPr marL="0" indent="457200" algn="ctr">
              <a:buSzTx/>
              <a:buFontTx/>
              <a:buNone/>
              <a:defRPr>
                <a:solidFill>
                  <a:srgbClr val="FBF5FB"/>
                </a:solidFill>
              </a:defRPr>
            </a:lvl2pPr>
            <a:lvl3pPr marL="0" indent="914400" algn="ctr">
              <a:buSzTx/>
              <a:buFontTx/>
              <a:buNone/>
              <a:defRPr>
                <a:solidFill>
                  <a:srgbClr val="FBF5FB"/>
                </a:solidFill>
              </a:defRPr>
            </a:lvl3pPr>
            <a:lvl4pPr marL="0" indent="1371600" algn="ctr">
              <a:buSzTx/>
              <a:buFontTx/>
              <a:buNone/>
              <a:defRPr>
                <a:solidFill>
                  <a:srgbClr val="FBF5FB"/>
                </a:solidFill>
              </a:defRPr>
            </a:lvl4pPr>
            <a:lvl5pPr marL="0" indent="1828800" algn="ctr">
              <a:buSzTx/>
              <a:buFontTx/>
              <a:buNone/>
              <a:defRPr>
                <a:solidFill>
                  <a:srgbClr val="FBF5FB"/>
                </a:solidFill>
              </a:defRPr>
            </a:lvl5pPr>
          </a:lstStyle>
          <a:p>
            <a:pPr lvl="0">
              <a:defRPr sz="1800">
                <a:solidFill>
                  <a:srgbClr val="000000"/>
                </a:solidFill>
              </a:defRPr>
            </a:pPr>
            <a:r>
              <a:rPr sz="4400">
                <a:solidFill>
                  <a:srgbClr val="FBF5FB"/>
                </a:solidFill>
              </a:rPr>
              <a:t>Hoofdtekst - niveau één</a:t>
            </a:r>
            <a:endParaRPr sz="4400">
              <a:solidFill>
                <a:srgbClr val="FBF5FB"/>
              </a:solidFill>
            </a:endParaRPr>
          </a:p>
          <a:p>
            <a:pPr lvl="1">
              <a:defRPr sz="1800">
                <a:solidFill>
                  <a:srgbClr val="000000"/>
                </a:solidFill>
              </a:defRPr>
            </a:pPr>
            <a:r>
              <a:rPr sz="4400">
                <a:solidFill>
                  <a:srgbClr val="FBF5FB"/>
                </a:solidFill>
              </a:rPr>
              <a:t>Hoofdtekst - niveau twee</a:t>
            </a:r>
            <a:endParaRPr sz="4400">
              <a:solidFill>
                <a:srgbClr val="FBF5FB"/>
              </a:solidFill>
            </a:endParaRPr>
          </a:p>
          <a:p>
            <a:pPr lvl="2">
              <a:defRPr sz="1800">
                <a:solidFill>
                  <a:srgbClr val="000000"/>
                </a:solidFill>
              </a:defRPr>
            </a:pPr>
            <a:r>
              <a:rPr sz="4400">
                <a:solidFill>
                  <a:srgbClr val="FBF5FB"/>
                </a:solidFill>
              </a:rPr>
              <a:t>Hoofdtekst - niveau drie</a:t>
            </a:r>
            <a:endParaRPr sz="4400">
              <a:solidFill>
                <a:srgbClr val="FBF5FB"/>
              </a:solidFill>
            </a:endParaRPr>
          </a:p>
          <a:p>
            <a:pPr lvl="3">
              <a:defRPr sz="1800">
                <a:solidFill>
                  <a:srgbClr val="000000"/>
                </a:solidFill>
              </a:defRPr>
            </a:pPr>
            <a:r>
              <a:rPr sz="4400">
                <a:solidFill>
                  <a:srgbClr val="FBF5FB"/>
                </a:solidFill>
              </a:rPr>
              <a:t>Hoofdtekst - niveau vier</a:t>
            </a:r>
            <a:endParaRPr sz="4400">
              <a:solidFill>
                <a:srgbClr val="FBF5FB"/>
              </a:solidFill>
            </a:endParaRPr>
          </a:p>
          <a:p>
            <a:pPr lvl="4">
              <a:defRPr sz="1800">
                <a:solidFill>
                  <a:srgbClr val="000000"/>
                </a:solidFill>
              </a:defRPr>
            </a:pPr>
            <a:r>
              <a:rPr sz="4400">
                <a:solidFill>
                  <a:srgbClr val="FBF5FB"/>
                </a:solidFill>
              </a:rPr>
              <a:t>Hoofdtekst - niveau vijf</a:t>
            </a:r>
          </a:p>
        </p:txBody>
      </p:sp>
      <p:sp>
        <p:nvSpPr>
          <p:cNvPr id="41" name="Shape 41"/>
          <p:cNvSpPr/>
          <p:nvPr>
            <p:ph type="sldNum" sz="quarter" idx="2"/>
          </p:nvPr>
        </p:nvSpPr>
        <p:spPr>
          <a:xfrm>
            <a:off x="9320106" y="9107762"/>
            <a:ext cx="3034455" cy="38404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43" name="Shape 43"/>
          <p:cNvSpPr/>
          <p:nvPr>
            <p:ph type="title"/>
          </p:nvPr>
        </p:nvSpPr>
        <p:spPr>
          <a:xfrm>
            <a:off x="650239" y="130952"/>
            <a:ext cx="11704322" cy="2144888"/>
          </a:xfrm>
          <a:prstGeom prst="rect">
            <a:avLst/>
          </a:prstGeom>
        </p:spPr>
        <p:txBody>
          <a:bodyPr/>
          <a:lstStyle/>
          <a:p>
            <a:pPr lvl="0">
              <a:defRPr sz="1800">
                <a:solidFill>
                  <a:srgbClr val="000000"/>
                </a:solidFill>
              </a:defRPr>
            </a:pPr>
            <a:r>
              <a:rPr sz="6200">
                <a:solidFill>
                  <a:srgbClr val="F9F1FA"/>
                </a:solidFill>
              </a:rPr>
              <a:t>Titeltekst</a:t>
            </a:r>
          </a:p>
        </p:txBody>
      </p:sp>
      <p:sp>
        <p:nvSpPr>
          <p:cNvPr id="44" name="Shape 44"/>
          <p:cNvSpPr/>
          <p:nvPr>
            <p:ph type="body" idx="1"/>
          </p:nvPr>
        </p:nvSpPr>
        <p:spPr>
          <a:xfrm>
            <a:off x="650239" y="2275839"/>
            <a:ext cx="11704322" cy="7477762"/>
          </a:xfrm>
          <a:prstGeom prst="rect">
            <a:avLst/>
          </a:prstGeom>
        </p:spPr>
        <p:txBody>
          <a:bodyPr/>
          <a:lstStyle/>
          <a:p>
            <a:pPr lvl="0">
              <a:defRPr sz="1800">
                <a:solidFill>
                  <a:srgbClr val="000000"/>
                </a:solidFill>
              </a:defRPr>
            </a:pPr>
            <a:r>
              <a:rPr sz="4400">
                <a:solidFill>
                  <a:srgbClr val="F9F1FA"/>
                </a:solidFill>
              </a:rPr>
              <a:t>Hoofdtekst - niveau één</a:t>
            </a:r>
            <a:endParaRPr sz="4400">
              <a:solidFill>
                <a:srgbClr val="F9F1FA"/>
              </a:solidFill>
            </a:endParaRPr>
          </a:p>
          <a:p>
            <a:pPr lvl="1">
              <a:defRPr sz="1800">
                <a:solidFill>
                  <a:srgbClr val="000000"/>
                </a:solidFill>
              </a:defRPr>
            </a:pPr>
            <a:r>
              <a:rPr sz="4400">
                <a:solidFill>
                  <a:srgbClr val="F9F1FA"/>
                </a:solidFill>
              </a:rPr>
              <a:t>Hoofdtekst - niveau twee</a:t>
            </a:r>
            <a:endParaRPr sz="4400">
              <a:solidFill>
                <a:srgbClr val="F9F1FA"/>
              </a:solidFill>
            </a:endParaRPr>
          </a:p>
          <a:p>
            <a:pPr lvl="2">
              <a:defRPr sz="1800">
                <a:solidFill>
                  <a:srgbClr val="000000"/>
                </a:solidFill>
              </a:defRPr>
            </a:pPr>
            <a:r>
              <a:rPr sz="4400">
                <a:solidFill>
                  <a:srgbClr val="F9F1FA"/>
                </a:solidFill>
              </a:rPr>
              <a:t>Hoofdtekst - niveau drie</a:t>
            </a:r>
            <a:endParaRPr sz="4400">
              <a:solidFill>
                <a:srgbClr val="F9F1FA"/>
              </a:solidFill>
            </a:endParaRPr>
          </a:p>
          <a:p>
            <a:pPr lvl="3">
              <a:defRPr sz="1800">
                <a:solidFill>
                  <a:srgbClr val="000000"/>
                </a:solidFill>
              </a:defRPr>
            </a:pPr>
            <a:r>
              <a:rPr sz="4400">
                <a:solidFill>
                  <a:srgbClr val="F9F1FA"/>
                </a:solidFill>
              </a:rPr>
              <a:t>Hoofdtekst - niveau vier</a:t>
            </a:r>
            <a:endParaRPr sz="4400">
              <a:solidFill>
                <a:srgbClr val="F9F1FA"/>
              </a:solidFill>
            </a:endParaRPr>
          </a:p>
          <a:p>
            <a:pPr lvl="4">
              <a:defRPr sz="1800">
                <a:solidFill>
                  <a:srgbClr val="000000"/>
                </a:solidFill>
              </a:defRPr>
            </a:pPr>
            <a:r>
              <a:rPr sz="4400">
                <a:solidFill>
                  <a:srgbClr val="F9F1FA"/>
                </a:solidFill>
              </a:rPr>
              <a:t>Hoofdtekst - niveau vijf</a:t>
            </a:r>
          </a:p>
        </p:txBody>
      </p:sp>
      <p:sp>
        <p:nvSpPr>
          <p:cNvPr id="45" name="Shape 45"/>
          <p:cNvSpPr/>
          <p:nvPr>
            <p:ph type="sldNum" sz="quarter" idx="2"/>
          </p:nvPr>
        </p:nvSpPr>
        <p:spPr>
          <a:xfrm>
            <a:off x="9320106" y="9107762"/>
            <a:ext cx="3034455" cy="38404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horizontaal">
    <p:bg>
      <p:bgPr>
        <a:solidFill>
          <a:srgbClr val="000000"/>
        </a:solidFill>
      </p:bgPr>
    </p:bg>
    <p:spTree>
      <p:nvGrpSpPr>
        <p:cNvPr id="1" name=""/>
        <p:cNvGrpSpPr/>
        <p:nvPr/>
      </p:nvGrpSpPr>
      <p:grpSpPr>
        <a:xfrm>
          <a:off x="0" y="0"/>
          <a:ext cx="0" cy="0"/>
          <a:chOff x="0" y="0"/>
          <a:chExt cx="0" cy="0"/>
        </a:xfrm>
      </p:grpSpPr>
      <p:sp>
        <p:nvSpPr>
          <p:cNvPr id="9" name="Shape 9"/>
          <p:cNvSpPr/>
          <p:nvPr>
            <p:ph type="title"/>
          </p:nvPr>
        </p:nvSpPr>
        <p:spPr>
          <a:xfrm>
            <a:off x="1270000" y="6718300"/>
            <a:ext cx="10464800" cy="14224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10" name="Shape 10"/>
          <p:cNvSpPr/>
          <p:nvPr>
            <p:ph type="body" idx="1"/>
          </p:nvPr>
        </p:nvSpPr>
        <p:spPr>
          <a:xfrm>
            <a:off x="1270000" y="8191500"/>
            <a:ext cx="10464800" cy="11303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el - midden">
    <p:bg>
      <p:bgPr>
        <a:solidFill>
          <a:srgbClr val="000000"/>
        </a:solidFill>
      </p:bgPr>
    </p:bg>
    <p:spTree>
      <p:nvGrpSpPr>
        <p:cNvPr id="1" name=""/>
        <p:cNvGrpSpPr/>
        <p:nvPr/>
      </p:nvGrpSpPr>
      <p:grpSpPr>
        <a:xfrm>
          <a:off x="0" y="0"/>
          <a:ext cx="0" cy="0"/>
          <a:chOff x="0" y="0"/>
          <a:chExt cx="0" cy="0"/>
        </a:xfrm>
      </p:grpSpPr>
      <p:sp>
        <p:nvSpPr>
          <p:cNvPr id="12" name="Shape 12"/>
          <p:cNvSpPr/>
          <p:nvPr>
            <p:ph type="title"/>
          </p:nvPr>
        </p:nvSpPr>
        <p:spPr>
          <a:xfrm>
            <a:off x="1270000" y="3225800"/>
            <a:ext cx="10464800" cy="3302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al">
    <p:bg>
      <p:bgPr>
        <a:solidFill>
          <a:srgbClr val="000000"/>
        </a:solidFill>
      </p:bgPr>
    </p:bg>
    <p:spTree>
      <p:nvGrpSpPr>
        <p:cNvPr id="1" name=""/>
        <p:cNvGrpSpPr/>
        <p:nvPr/>
      </p:nvGrpSpPr>
      <p:grpSpPr>
        <a:xfrm>
          <a:off x="0" y="0"/>
          <a:ext cx="0" cy="0"/>
          <a:chOff x="0" y="0"/>
          <a:chExt cx="0" cy="0"/>
        </a:xfrm>
      </p:grpSpPr>
      <p:sp>
        <p:nvSpPr>
          <p:cNvPr id="14" name="Shape 14"/>
          <p:cNvSpPr/>
          <p:nvPr>
            <p:ph type="title"/>
          </p:nvPr>
        </p:nvSpPr>
        <p:spPr>
          <a:xfrm>
            <a:off x="952500" y="635000"/>
            <a:ext cx="5334000" cy="3987800"/>
          </a:xfrm>
          <a:prstGeom prst="rect">
            <a:avLst/>
          </a:prstGeom>
        </p:spPr>
        <p:txBody>
          <a:bodyPr lIns="0" tIns="0" rIns="0" bIns="0" anchor="b"/>
          <a:lstStyle>
            <a:lvl1pPr defTabSz="584200">
              <a:defRPr sz="6000">
                <a:solidFill>
                  <a:srgbClr val="FFFFFF"/>
                </a:solidFill>
                <a:latin typeface="+mn-lt"/>
                <a:ea typeface="+mn-ea"/>
                <a:cs typeface="+mn-cs"/>
                <a:sym typeface="Helvetica Light"/>
              </a:defRPr>
            </a:lvl1pPr>
          </a:lstStyle>
          <a:p>
            <a:pPr lvl="0">
              <a:defRPr sz="1800">
                <a:solidFill>
                  <a:srgbClr val="000000"/>
                </a:solidFill>
              </a:defRPr>
            </a:pPr>
            <a:r>
              <a:rPr sz="6000">
                <a:solidFill>
                  <a:srgbClr val="FFFFFF"/>
                </a:solidFill>
              </a:rPr>
              <a:t>Titeltekst</a:t>
            </a:r>
          </a:p>
        </p:txBody>
      </p:sp>
      <p:sp>
        <p:nvSpPr>
          <p:cNvPr id="15" name="Shape 15"/>
          <p:cNvSpPr/>
          <p:nvPr>
            <p:ph type="body" idx="1"/>
          </p:nvPr>
        </p:nvSpPr>
        <p:spPr>
          <a:xfrm>
            <a:off x="952500" y="4762500"/>
            <a:ext cx="5334000" cy="41148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el - boven">
    <p:bg>
      <p:bgPr>
        <a:solidFill>
          <a:srgbClr val="000000"/>
        </a:solidFill>
      </p:bgPr>
    </p:bg>
    <p:spTree>
      <p:nvGrpSpPr>
        <p:cNvPr id="1" name=""/>
        <p:cNvGrpSpPr/>
        <p:nvPr/>
      </p:nvGrpSpPr>
      <p:grpSpPr>
        <a:xfrm>
          <a:off x="0" y="0"/>
          <a:ext cx="0" cy="0"/>
          <a:chOff x="0" y="0"/>
          <a:chExt cx="0" cy="0"/>
        </a:xfrm>
      </p:grpSpPr>
      <p:sp>
        <p:nvSpPr>
          <p:cNvPr id="17" name="Shape 17"/>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el en opsomming">
    <p:bg>
      <p:bgPr>
        <a:solidFill>
          <a:srgbClr val="000000"/>
        </a:solidFill>
      </p:bgPr>
    </p:bg>
    <p:spTree>
      <p:nvGrpSpPr>
        <p:cNvPr id="1" name=""/>
        <p:cNvGrpSpPr/>
        <p:nvPr/>
      </p:nvGrpSpPr>
      <p:grpSpPr>
        <a:xfrm>
          <a:off x="0" y="0"/>
          <a:ext cx="0" cy="0"/>
          <a:chOff x="0" y="0"/>
          <a:chExt cx="0" cy="0"/>
        </a:xfrm>
      </p:grpSpPr>
      <p:sp>
        <p:nvSpPr>
          <p:cNvPr id="19" name="Shape 19"/>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20" name="Shape 20"/>
          <p:cNvSpPr/>
          <p:nvPr>
            <p:ph type="body" idx="1"/>
          </p:nvPr>
        </p:nvSpPr>
        <p:spPr>
          <a:xfrm>
            <a:off x="952500" y="2590800"/>
            <a:ext cx="11099800" cy="6286500"/>
          </a:xfrm>
          <a:prstGeom prst="rect">
            <a:avLst/>
          </a:prstGeom>
        </p:spPr>
        <p:txBody>
          <a:bodyPr lIns="0" tIns="0" rIns="0" bIns="0" anchor="ctr"/>
          <a:lstStyle>
            <a:lvl1pPr marL="444500" indent="-444500" defTabSz="584200">
              <a:spcBef>
                <a:spcPts val="4200"/>
              </a:spcBef>
              <a:buSzPct val="75000"/>
              <a:buFontTx/>
              <a:defRPr sz="3800">
                <a:solidFill>
                  <a:srgbClr val="FFFFFF"/>
                </a:solidFill>
                <a:latin typeface="+mn-lt"/>
                <a:ea typeface="+mn-ea"/>
                <a:cs typeface="+mn-cs"/>
                <a:sym typeface="Helvetica Light"/>
              </a:defRPr>
            </a:lvl1pPr>
            <a:lvl2pPr marL="889000" indent="-444500" defTabSz="584200">
              <a:spcBef>
                <a:spcPts val="4200"/>
              </a:spcBef>
              <a:buSzPct val="75000"/>
              <a:buFontTx/>
              <a:buChar char="•"/>
              <a:defRPr sz="3800">
                <a:solidFill>
                  <a:srgbClr val="FFFFFF"/>
                </a:solidFill>
                <a:latin typeface="+mn-lt"/>
                <a:ea typeface="+mn-ea"/>
                <a:cs typeface="+mn-cs"/>
                <a:sym typeface="Helvetica Light"/>
              </a:defRPr>
            </a:lvl2pPr>
            <a:lvl3pPr indent="-444500" defTabSz="584200">
              <a:spcBef>
                <a:spcPts val="4200"/>
              </a:spcBef>
              <a:buSzPct val="75000"/>
              <a:buFontTx/>
              <a:defRPr sz="3800">
                <a:solidFill>
                  <a:srgbClr val="FFFFFF"/>
                </a:solidFill>
                <a:latin typeface="+mn-lt"/>
                <a:ea typeface="+mn-ea"/>
                <a:cs typeface="+mn-cs"/>
                <a:sym typeface="Helvetica Light"/>
              </a:defRPr>
            </a:lvl3pPr>
            <a:lvl4pPr marL="1778000" indent="-444500" defTabSz="584200">
              <a:spcBef>
                <a:spcPts val="4200"/>
              </a:spcBef>
              <a:buSzPct val="75000"/>
              <a:buFontTx/>
              <a:buChar char="•"/>
              <a:defRPr sz="3800">
                <a:solidFill>
                  <a:srgbClr val="FFFFFF"/>
                </a:solidFill>
                <a:latin typeface="+mn-lt"/>
                <a:ea typeface="+mn-ea"/>
                <a:cs typeface="+mn-cs"/>
                <a:sym typeface="Helvetica Light"/>
              </a:defRPr>
            </a:lvl4pPr>
            <a:lvl5pPr marL="2222500" indent="-444500" defTabSz="584200">
              <a:spcBef>
                <a:spcPts val="4200"/>
              </a:spcBef>
              <a:buSzPct val="75000"/>
              <a:buFontTx/>
              <a:buChar char="•"/>
              <a:defRPr sz="3800">
                <a:solidFill>
                  <a:srgbClr val="FFFFFF"/>
                </a:solidFill>
                <a:latin typeface="+mn-lt"/>
                <a:ea typeface="+mn-ea"/>
                <a:cs typeface="+mn-cs"/>
                <a:sym typeface="Helvetica Light"/>
              </a:defRPr>
            </a:lvl5pPr>
          </a:lstStyle>
          <a:p>
            <a:pPr lvl="0">
              <a:defRPr sz="1800">
                <a:solidFill>
                  <a:srgbClr val="000000"/>
                </a:solidFill>
              </a:defRPr>
            </a:pPr>
            <a:r>
              <a:rPr sz="3800">
                <a:solidFill>
                  <a:srgbClr val="FFFFFF"/>
                </a:solidFill>
              </a:rPr>
              <a:t>Hoofdtekst - niveau één</a:t>
            </a:r>
            <a:endParaRPr sz="3800">
              <a:solidFill>
                <a:srgbClr val="FFFFFF"/>
              </a:solidFill>
            </a:endParaRPr>
          </a:p>
          <a:p>
            <a:pPr lvl="1">
              <a:defRPr sz="1800">
                <a:solidFill>
                  <a:srgbClr val="000000"/>
                </a:solidFill>
              </a:defRPr>
            </a:pPr>
            <a:r>
              <a:rPr sz="3800">
                <a:solidFill>
                  <a:srgbClr val="FFFFFF"/>
                </a:solidFill>
              </a:rPr>
              <a:t>Hoofdtekst - niveau twee</a:t>
            </a:r>
            <a:endParaRPr sz="3800">
              <a:solidFill>
                <a:srgbClr val="FFFFFF"/>
              </a:solidFill>
            </a:endParaRPr>
          </a:p>
          <a:p>
            <a:pPr lvl="2">
              <a:defRPr sz="1800">
                <a:solidFill>
                  <a:srgbClr val="000000"/>
                </a:solidFill>
              </a:defRPr>
            </a:pPr>
            <a:r>
              <a:rPr sz="3800">
                <a:solidFill>
                  <a:srgbClr val="FFFFFF"/>
                </a:solidFill>
              </a:rPr>
              <a:t>Hoofdtekst - niveau drie</a:t>
            </a:r>
            <a:endParaRPr sz="3800">
              <a:solidFill>
                <a:srgbClr val="FFFFFF"/>
              </a:solidFill>
            </a:endParaRPr>
          </a:p>
          <a:p>
            <a:pPr lvl="3">
              <a:defRPr sz="1800">
                <a:solidFill>
                  <a:srgbClr val="000000"/>
                </a:solidFill>
              </a:defRPr>
            </a:pPr>
            <a:r>
              <a:rPr sz="3800">
                <a:solidFill>
                  <a:srgbClr val="FFFFFF"/>
                </a:solidFill>
              </a:rPr>
              <a:t>Hoofdtekst - niveau vier</a:t>
            </a:r>
            <a:endParaRPr sz="3800">
              <a:solidFill>
                <a:srgbClr val="FFFFFF"/>
              </a:solidFill>
            </a:endParaRPr>
          </a:p>
          <a:p>
            <a:pPr lvl="4">
              <a:defRPr sz="1800">
                <a:solidFill>
                  <a:srgbClr val="000000"/>
                </a:solidFill>
              </a:defRPr>
            </a:pPr>
            <a:r>
              <a:rPr sz="3800">
                <a:solidFill>
                  <a:srgbClr val="FFFFFF"/>
                </a:solidFill>
              </a:rPr>
              <a:t>Hoofdtekst - niveau vijf</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el, opsomming en foto">
    <p:bg>
      <p:bgPr>
        <a:solidFill>
          <a:srgbClr val="000000"/>
        </a:solidFill>
      </p:bgPr>
    </p:bg>
    <p:spTree>
      <p:nvGrpSpPr>
        <p:cNvPr id="1" name=""/>
        <p:cNvGrpSpPr/>
        <p:nvPr/>
      </p:nvGrpSpPr>
      <p:grpSpPr>
        <a:xfrm>
          <a:off x="0" y="0"/>
          <a:ext cx="0" cy="0"/>
          <a:chOff x="0" y="0"/>
          <a:chExt cx="0" cy="0"/>
        </a:xfrm>
      </p:grpSpPr>
      <p:sp>
        <p:nvSpPr>
          <p:cNvPr id="22" name="Shape 22"/>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23" name="Shape 23"/>
          <p:cNvSpPr/>
          <p:nvPr>
            <p:ph type="body" idx="1"/>
          </p:nvPr>
        </p:nvSpPr>
        <p:spPr>
          <a:xfrm>
            <a:off x="952500" y="2590800"/>
            <a:ext cx="5334000" cy="6286500"/>
          </a:xfrm>
          <a:prstGeom prst="rect">
            <a:avLst/>
          </a:prstGeom>
        </p:spPr>
        <p:txBody>
          <a:bodyPr lIns="0" tIns="0" rIns="0" bIns="0" anchor="ctr"/>
          <a:lstStyle>
            <a:lvl1pPr marL="342900" indent="-342900" defTabSz="584200">
              <a:spcBef>
                <a:spcPts val="3200"/>
              </a:spcBef>
              <a:buSzPct val="75000"/>
              <a:buFontTx/>
              <a:defRPr sz="2800">
                <a:solidFill>
                  <a:srgbClr val="FFFFFF"/>
                </a:solidFill>
                <a:latin typeface="+mn-lt"/>
                <a:ea typeface="+mn-ea"/>
                <a:cs typeface="+mn-cs"/>
                <a:sym typeface="Helvetica Light"/>
              </a:defRPr>
            </a:lvl1pPr>
            <a:lvl2pPr marL="685800" indent="-342900" defTabSz="584200">
              <a:spcBef>
                <a:spcPts val="3200"/>
              </a:spcBef>
              <a:buSzPct val="75000"/>
              <a:buFontTx/>
              <a:buChar char="•"/>
              <a:defRPr sz="2800">
                <a:solidFill>
                  <a:srgbClr val="FFFFFF"/>
                </a:solidFill>
                <a:latin typeface="+mn-lt"/>
                <a:ea typeface="+mn-ea"/>
                <a:cs typeface="+mn-cs"/>
                <a:sym typeface="Helvetica Light"/>
              </a:defRPr>
            </a:lvl2pPr>
            <a:lvl3pPr marL="1231900" indent="-342900" defTabSz="584200">
              <a:spcBef>
                <a:spcPts val="3200"/>
              </a:spcBef>
              <a:buSzPct val="75000"/>
              <a:buFontTx/>
              <a:defRPr sz="2800">
                <a:solidFill>
                  <a:srgbClr val="FFFFFF"/>
                </a:solidFill>
                <a:latin typeface="+mn-lt"/>
                <a:ea typeface="+mn-ea"/>
                <a:cs typeface="+mn-cs"/>
                <a:sym typeface="Helvetica Light"/>
              </a:defRPr>
            </a:lvl3pPr>
            <a:lvl4pPr marL="1676400" indent="-342900" defTabSz="584200">
              <a:spcBef>
                <a:spcPts val="3200"/>
              </a:spcBef>
              <a:buSzPct val="75000"/>
              <a:buFontTx/>
              <a:buChar char="•"/>
              <a:defRPr sz="2800">
                <a:solidFill>
                  <a:srgbClr val="FFFFFF"/>
                </a:solidFill>
                <a:latin typeface="+mn-lt"/>
                <a:ea typeface="+mn-ea"/>
                <a:cs typeface="+mn-cs"/>
                <a:sym typeface="Helvetica Light"/>
              </a:defRPr>
            </a:lvl4pPr>
            <a:lvl5pPr marL="2120900" indent="-342900" defTabSz="584200">
              <a:spcBef>
                <a:spcPts val="3200"/>
              </a:spcBef>
              <a:buSzPct val="75000"/>
              <a:buFontTx/>
              <a:buChar char="•"/>
              <a:defRPr sz="2800">
                <a:solidFill>
                  <a:srgbClr val="FFFFFF"/>
                </a:solidFill>
                <a:latin typeface="+mn-lt"/>
                <a:ea typeface="+mn-ea"/>
                <a:cs typeface="+mn-cs"/>
                <a:sym typeface="Helvetica Light"/>
              </a:defRPr>
            </a:lvl5pPr>
          </a:lstStyle>
          <a:p>
            <a:pPr lvl="0">
              <a:defRPr sz="1800">
                <a:solidFill>
                  <a:srgbClr val="000000"/>
                </a:solidFill>
              </a:defRPr>
            </a:pPr>
            <a:r>
              <a:rPr sz="2800">
                <a:solidFill>
                  <a:srgbClr val="FFFFFF"/>
                </a:solidFill>
              </a:rPr>
              <a:t>Hoofdtekst - niveau één</a:t>
            </a:r>
            <a:endParaRPr sz="2800">
              <a:solidFill>
                <a:srgbClr val="FFFFFF"/>
              </a:solidFill>
            </a:endParaRPr>
          </a:p>
          <a:p>
            <a:pPr lvl="1">
              <a:defRPr sz="1800">
                <a:solidFill>
                  <a:srgbClr val="000000"/>
                </a:solidFill>
              </a:defRPr>
            </a:pPr>
            <a:r>
              <a:rPr sz="2800">
                <a:solidFill>
                  <a:srgbClr val="FFFFFF"/>
                </a:solidFill>
              </a:rPr>
              <a:t>Hoofdtekst - niveau twee</a:t>
            </a:r>
            <a:endParaRPr sz="2800">
              <a:solidFill>
                <a:srgbClr val="FFFFFF"/>
              </a:solidFill>
            </a:endParaRPr>
          </a:p>
          <a:p>
            <a:pPr lvl="2">
              <a:defRPr sz="1800">
                <a:solidFill>
                  <a:srgbClr val="000000"/>
                </a:solidFill>
              </a:defRPr>
            </a:pPr>
            <a:r>
              <a:rPr sz="2800">
                <a:solidFill>
                  <a:srgbClr val="FFFFFF"/>
                </a:solidFill>
              </a:rPr>
              <a:t>Hoofdtekst - niveau drie</a:t>
            </a:r>
            <a:endParaRPr sz="2800">
              <a:solidFill>
                <a:srgbClr val="FFFFFF"/>
              </a:solidFill>
            </a:endParaRPr>
          </a:p>
          <a:p>
            <a:pPr lvl="3">
              <a:defRPr sz="1800">
                <a:solidFill>
                  <a:srgbClr val="000000"/>
                </a:solidFill>
              </a:defRPr>
            </a:pPr>
            <a:r>
              <a:rPr sz="2800">
                <a:solidFill>
                  <a:srgbClr val="FFFFFF"/>
                </a:solidFill>
              </a:rPr>
              <a:t>Hoofdtekst - niveau vier</a:t>
            </a:r>
            <a:endParaRPr sz="2800">
              <a:solidFill>
                <a:srgbClr val="FFFFFF"/>
              </a:solidFill>
            </a:endParaRPr>
          </a:p>
          <a:p>
            <a:pPr lvl="4">
              <a:defRPr sz="1800">
                <a:solidFill>
                  <a:srgbClr val="000000"/>
                </a:solidFill>
              </a:defRPr>
            </a:pPr>
            <a:r>
              <a:rPr sz="2800">
                <a:solidFill>
                  <a:srgbClr val="FFFFFF"/>
                </a:solidFill>
              </a:rPr>
              <a:t>Hoofdtekst - niveau vijf</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Opsommingstekens">
    <p:bg>
      <p:bgPr>
        <a:solidFill>
          <a:srgbClr val="000000"/>
        </a:solidFill>
      </p:bgPr>
    </p:bg>
    <p:spTree>
      <p:nvGrpSpPr>
        <p:cNvPr id="1" name=""/>
        <p:cNvGrpSpPr/>
        <p:nvPr/>
      </p:nvGrpSpPr>
      <p:grpSpPr>
        <a:xfrm>
          <a:off x="0" y="0"/>
          <a:ext cx="0" cy="0"/>
          <a:chOff x="0" y="0"/>
          <a:chExt cx="0" cy="0"/>
        </a:xfrm>
      </p:grpSpPr>
      <p:sp>
        <p:nvSpPr>
          <p:cNvPr id="25" name="Shape 25"/>
          <p:cNvSpPr/>
          <p:nvPr>
            <p:ph type="body" idx="1"/>
          </p:nvPr>
        </p:nvSpPr>
        <p:spPr>
          <a:xfrm>
            <a:off x="952500" y="1270000"/>
            <a:ext cx="11099800" cy="7213600"/>
          </a:xfrm>
          <a:prstGeom prst="rect">
            <a:avLst/>
          </a:prstGeom>
        </p:spPr>
        <p:txBody>
          <a:bodyPr lIns="0" tIns="0" rIns="0" bIns="0" anchor="ctr"/>
          <a:lstStyle>
            <a:lvl1pPr marL="444500" indent="-444500" defTabSz="584200">
              <a:spcBef>
                <a:spcPts val="4200"/>
              </a:spcBef>
              <a:buSzPct val="75000"/>
              <a:buFontTx/>
              <a:defRPr sz="3800">
                <a:solidFill>
                  <a:srgbClr val="FFFFFF"/>
                </a:solidFill>
                <a:latin typeface="+mn-lt"/>
                <a:ea typeface="+mn-ea"/>
                <a:cs typeface="+mn-cs"/>
                <a:sym typeface="Helvetica Light"/>
              </a:defRPr>
            </a:lvl1pPr>
            <a:lvl2pPr marL="889000" indent="-444500" defTabSz="584200">
              <a:spcBef>
                <a:spcPts val="4200"/>
              </a:spcBef>
              <a:buSzPct val="75000"/>
              <a:buFontTx/>
              <a:buChar char="•"/>
              <a:defRPr sz="3800">
                <a:solidFill>
                  <a:srgbClr val="FFFFFF"/>
                </a:solidFill>
                <a:latin typeface="+mn-lt"/>
                <a:ea typeface="+mn-ea"/>
                <a:cs typeface="+mn-cs"/>
                <a:sym typeface="Helvetica Light"/>
              </a:defRPr>
            </a:lvl2pPr>
            <a:lvl3pPr indent="-444500" defTabSz="584200">
              <a:spcBef>
                <a:spcPts val="4200"/>
              </a:spcBef>
              <a:buSzPct val="75000"/>
              <a:buFontTx/>
              <a:defRPr sz="3800">
                <a:solidFill>
                  <a:srgbClr val="FFFFFF"/>
                </a:solidFill>
                <a:latin typeface="+mn-lt"/>
                <a:ea typeface="+mn-ea"/>
                <a:cs typeface="+mn-cs"/>
                <a:sym typeface="Helvetica Light"/>
              </a:defRPr>
            </a:lvl3pPr>
            <a:lvl4pPr marL="1778000" indent="-444500" defTabSz="584200">
              <a:spcBef>
                <a:spcPts val="4200"/>
              </a:spcBef>
              <a:buSzPct val="75000"/>
              <a:buFontTx/>
              <a:buChar char="•"/>
              <a:defRPr sz="3800">
                <a:solidFill>
                  <a:srgbClr val="FFFFFF"/>
                </a:solidFill>
                <a:latin typeface="+mn-lt"/>
                <a:ea typeface="+mn-ea"/>
                <a:cs typeface="+mn-cs"/>
                <a:sym typeface="Helvetica Light"/>
              </a:defRPr>
            </a:lvl4pPr>
            <a:lvl5pPr marL="2222500" indent="-444500" defTabSz="584200">
              <a:spcBef>
                <a:spcPts val="4200"/>
              </a:spcBef>
              <a:buSzPct val="75000"/>
              <a:buFontTx/>
              <a:buChar char="•"/>
              <a:defRPr sz="3800">
                <a:solidFill>
                  <a:srgbClr val="FFFFFF"/>
                </a:solidFill>
                <a:latin typeface="+mn-lt"/>
                <a:ea typeface="+mn-ea"/>
                <a:cs typeface="+mn-cs"/>
                <a:sym typeface="Helvetica Light"/>
              </a:defRPr>
            </a:lvl5pPr>
          </a:lstStyle>
          <a:p>
            <a:pPr lvl="0">
              <a:defRPr sz="1800">
                <a:solidFill>
                  <a:srgbClr val="000000"/>
                </a:solidFill>
              </a:defRPr>
            </a:pPr>
            <a:r>
              <a:rPr sz="3800">
                <a:solidFill>
                  <a:srgbClr val="FFFFFF"/>
                </a:solidFill>
              </a:rPr>
              <a:t>Hoofdtekst - niveau één</a:t>
            </a:r>
            <a:endParaRPr sz="3800">
              <a:solidFill>
                <a:srgbClr val="FFFFFF"/>
              </a:solidFill>
            </a:endParaRPr>
          </a:p>
          <a:p>
            <a:pPr lvl="1">
              <a:defRPr sz="1800">
                <a:solidFill>
                  <a:srgbClr val="000000"/>
                </a:solidFill>
              </a:defRPr>
            </a:pPr>
            <a:r>
              <a:rPr sz="3800">
                <a:solidFill>
                  <a:srgbClr val="FFFFFF"/>
                </a:solidFill>
              </a:rPr>
              <a:t>Hoofdtekst - niveau twee</a:t>
            </a:r>
            <a:endParaRPr sz="3800">
              <a:solidFill>
                <a:srgbClr val="FFFFFF"/>
              </a:solidFill>
            </a:endParaRPr>
          </a:p>
          <a:p>
            <a:pPr lvl="2">
              <a:defRPr sz="1800">
                <a:solidFill>
                  <a:srgbClr val="000000"/>
                </a:solidFill>
              </a:defRPr>
            </a:pPr>
            <a:r>
              <a:rPr sz="3800">
                <a:solidFill>
                  <a:srgbClr val="FFFFFF"/>
                </a:solidFill>
              </a:rPr>
              <a:t>Hoofdtekst - niveau drie</a:t>
            </a:r>
            <a:endParaRPr sz="3800">
              <a:solidFill>
                <a:srgbClr val="FFFFFF"/>
              </a:solidFill>
            </a:endParaRPr>
          </a:p>
          <a:p>
            <a:pPr lvl="3">
              <a:defRPr sz="1800">
                <a:solidFill>
                  <a:srgbClr val="000000"/>
                </a:solidFill>
              </a:defRPr>
            </a:pPr>
            <a:r>
              <a:rPr sz="3800">
                <a:solidFill>
                  <a:srgbClr val="FFFFFF"/>
                </a:solidFill>
              </a:rPr>
              <a:t>Hoofdtekst - niveau vier</a:t>
            </a:r>
            <a:endParaRPr sz="3800">
              <a:solidFill>
                <a:srgbClr val="FFFFFF"/>
              </a:solidFill>
            </a:endParaRPr>
          </a:p>
          <a:p>
            <a:pPr lvl="4">
              <a:defRPr sz="1800">
                <a:solidFill>
                  <a:srgbClr val="000000"/>
                </a:solidFill>
              </a:defRPr>
            </a:pPr>
            <a:r>
              <a:rPr sz="3800">
                <a:solidFill>
                  <a:srgbClr val="FFFFFF"/>
                </a:solidFill>
              </a:rPr>
              <a:t>Hoofdtekst - niveau vijf</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driemaal">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BDE1"/>
            </a:gs>
            <a:gs pos="40000">
              <a:srgbClr val="C4B2DC"/>
            </a:gs>
            <a:gs pos="100000">
              <a:srgbClr val="250037"/>
            </a:gs>
          </a:gsLst>
          <a:path path="circle">
            <a:fillToRect l="50000" t="50000" r="50000" b="50000"/>
          </a:path>
        </a:gradFill>
      </p:bgPr>
    </p:bg>
    <p:spTree>
      <p:nvGrpSpPr>
        <p:cNvPr id="1" name=""/>
        <p:cNvGrpSpPr/>
        <p:nvPr/>
      </p:nvGrpSpPr>
      <p:grpSpPr>
        <a:xfrm>
          <a:off x="0" y="0"/>
          <a:ext cx="0" cy="0"/>
          <a:chOff x="0" y="0"/>
          <a:chExt cx="0" cy="0"/>
        </a:xfrm>
      </p:grpSpPr>
      <p:sp>
        <p:nvSpPr>
          <p:cNvPr id="2" name="Shape 2"/>
          <p:cNvSpPr/>
          <p:nvPr>
            <p:ph type="title"/>
          </p:nvPr>
        </p:nvSpPr>
        <p:spPr>
          <a:xfrm>
            <a:off x="650239" y="130952"/>
            <a:ext cx="11704322" cy="2144888"/>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nchor="ctr">
            <a:normAutofit fontScale="100000" lnSpcReduction="0"/>
          </a:bodyPr>
          <a:lstStyle/>
          <a:p>
            <a:pPr lvl="0">
              <a:defRPr sz="1800">
                <a:solidFill>
                  <a:srgbClr val="000000"/>
                </a:solidFill>
              </a:defRPr>
            </a:pPr>
            <a:r>
              <a:rPr sz="6200">
                <a:solidFill>
                  <a:srgbClr val="F9F1FA"/>
                </a:solidFill>
              </a:rPr>
              <a:t>Titeltekst</a:t>
            </a:r>
          </a:p>
        </p:txBody>
      </p:sp>
      <p:sp>
        <p:nvSpPr>
          <p:cNvPr id="3" name="Shape 3"/>
          <p:cNvSpPr/>
          <p:nvPr>
            <p:ph type="body" idx="1"/>
          </p:nvPr>
        </p:nvSpPr>
        <p:spPr>
          <a:xfrm>
            <a:off x="650239" y="2275839"/>
            <a:ext cx="11704322" cy="7477761"/>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normAutofit fontScale="100000" lnSpcReduction="0"/>
          </a:bodyPr>
          <a:lstStyle/>
          <a:p>
            <a:pPr lvl="0">
              <a:defRPr sz="1800">
                <a:solidFill>
                  <a:srgbClr val="000000"/>
                </a:solidFill>
              </a:defRPr>
            </a:pPr>
            <a:r>
              <a:rPr sz="4400">
                <a:solidFill>
                  <a:srgbClr val="F9F1FA"/>
                </a:solidFill>
              </a:rPr>
              <a:t>Hoofdtekst - niveau één</a:t>
            </a:r>
            <a:endParaRPr sz="4400">
              <a:solidFill>
                <a:srgbClr val="F9F1FA"/>
              </a:solidFill>
            </a:endParaRPr>
          </a:p>
          <a:p>
            <a:pPr lvl="1">
              <a:defRPr sz="1800">
                <a:solidFill>
                  <a:srgbClr val="000000"/>
                </a:solidFill>
              </a:defRPr>
            </a:pPr>
            <a:r>
              <a:rPr sz="4400">
                <a:solidFill>
                  <a:srgbClr val="F9F1FA"/>
                </a:solidFill>
              </a:rPr>
              <a:t>Hoofdtekst - niveau twee</a:t>
            </a:r>
            <a:endParaRPr sz="4400">
              <a:solidFill>
                <a:srgbClr val="F9F1FA"/>
              </a:solidFill>
            </a:endParaRPr>
          </a:p>
          <a:p>
            <a:pPr lvl="2">
              <a:defRPr sz="1800">
                <a:solidFill>
                  <a:srgbClr val="000000"/>
                </a:solidFill>
              </a:defRPr>
            </a:pPr>
            <a:r>
              <a:rPr sz="4400">
                <a:solidFill>
                  <a:srgbClr val="F9F1FA"/>
                </a:solidFill>
              </a:rPr>
              <a:t>Hoofdtekst - niveau drie</a:t>
            </a:r>
            <a:endParaRPr sz="4400">
              <a:solidFill>
                <a:srgbClr val="F9F1FA"/>
              </a:solidFill>
            </a:endParaRPr>
          </a:p>
          <a:p>
            <a:pPr lvl="3">
              <a:defRPr sz="1800">
                <a:solidFill>
                  <a:srgbClr val="000000"/>
                </a:solidFill>
              </a:defRPr>
            </a:pPr>
            <a:r>
              <a:rPr sz="4400">
                <a:solidFill>
                  <a:srgbClr val="F9F1FA"/>
                </a:solidFill>
              </a:rPr>
              <a:t>Hoofdtekst - niveau vier</a:t>
            </a:r>
            <a:endParaRPr sz="4400">
              <a:solidFill>
                <a:srgbClr val="F9F1FA"/>
              </a:solidFill>
            </a:endParaRPr>
          </a:p>
          <a:p>
            <a:pPr lvl="4">
              <a:defRPr sz="1800">
                <a:solidFill>
                  <a:srgbClr val="000000"/>
                </a:solidFill>
              </a:defRPr>
            </a:pPr>
            <a:r>
              <a:rPr sz="4400">
                <a:solidFill>
                  <a:srgbClr val="F9F1FA"/>
                </a:solidFill>
              </a:rPr>
              <a:t>Hoofdtekst - niveau vijf</a:t>
            </a:r>
          </a:p>
        </p:txBody>
      </p:sp>
      <p:sp>
        <p:nvSpPr>
          <p:cNvPr id="4" name="Shape 4"/>
          <p:cNvSpPr/>
          <p:nvPr>
            <p:ph type="sldNum" sz="quarter" idx="2"/>
          </p:nvPr>
        </p:nvSpPr>
        <p:spPr>
          <a:xfrm>
            <a:off x="9320107" y="9107762"/>
            <a:ext cx="3034454" cy="384049"/>
          </a:xfrm>
          <a:prstGeom prst="rect">
            <a:avLst/>
          </a:prstGeom>
          <a:ln w="12700">
            <a:miter lim="400000"/>
          </a:ln>
        </p:spPr>
        <p:txBody>
          <a:bodyPr lIns="65023" tIns="65023" rIns="65023" bIns="65023" anchor="ctr">
            <a:spAutoFit/>
          </a:bodyPr>
          <a:lstStyle>
            <a:lvl1pPr algn="r" defTabSz="457200">
              <a:defRPr sz="1600">
                <a:solidFill>
                  <a:srgbClr val="FBF5FB"/>
                </a:solidFill>
                <a:latin typeface="Century Gothic"/>
                <a:ea typeface="Century Gothic"/>
                <a:cs typeface="Century Gothic"/>
                <a:sym typeface="Century Gothic"/>
              </a:defRPr>
            </a:lvl1pPr>
          </a:lstStyle>
          <a:p>
            <a:pPr lvl="0"/>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spd="med" advClick="1"/>
  <p:txStyles>
    <p:titleStyle>
      <a:lvl1pPr algn="ctr" defTabSz="457200">
        <a:defRPr sz="6200">
          <a:solidFill>
            <a:srgbClr val="F9F1FA"/>
          </a:solidFill>
          <a:latin typeface="Century Gothic"/>
          <a:ea typeface="Century Gothic"/>
          <a:cs typeface="Century Gothic"/>
          <a:sym typeface="Century Gothic"/>
        </a:defRPr>
      </a:lvl1pPr>
      <a:lvl2pPr algn="ctr" defTabSz="457200">
        <a:defRPr sz="6200">
          <a:solidFill>
            <a:srgbClr val="F9F1FA"/>
          </a:solidFill>
          <a:latin typeface="Century Gothic"/>
          <a:ea typeface="Century Gothic"/>
          <a:cs typeface="Century Gothic"/>
          <a:sym typeface="Century Gothic"/>
        </a:defRPr>
      </a:lvl2pPr>
      <a:lvl3pPr algn="ctr" defTabSz="457200">
        <a:defRPr sz="6200">
          <a:solidFill>
            <a:srgbClr val="F9F1FA"/>
          </a:solidFill>
          <a:latin typeface="Century Gothic"/>
          <a:ea typeface="Century Gothic"/>
          <a:cs typeface="Century Gothic"/>
          <a:sym typeface="Century Gothic"/>
        </a:defRPr>
      </a:lvl3pPr>
      <a:lvl4pPr algn="ctr" defTabSz="457200">
        <a:defRPr sz="6200">
          <a:solidFill>
            <a:srgbClr val="F9F1FA"/>
          </a:solidFill>
          <a:latin typeface="Century Gothic"/>
          <a:ea typeface="Century Gothic"/>
          <a:cs typeface="Century Gothic"/>
          <a:sym typeface="Century Gothic"/>
        </a:defRPr>
      </a:lvl4pPr>
      <a:lvl5pPr algn="ctr" defTabSz="457200">
        <a:defRPr sz="6200">
          <a:solidFill>
            <a:srgbClr val="F9F1FA"/>
          </a:solidFill>
          <a:latin typeface="Century Gothic"/>
          <a:ea typeface="Century Gothic"/>
          <a:cs typeface="Century Gothic"/>
          <a:sym typeface="Century Gothic"/>
        </a:defRPr>
      </a:lvl5pPr>
      <a:lvl6pPr algn="ctr" defTabSz="457200">
        <a:defRPr sz="6200">
          <a:solidFill>
            <a:srgbClr val="F9F1FA"/>
          </a:solidFill>
          <a:latin typeface="Century Gothic"/>
          <a:ea typeface="Century Gothic"/>
          <a:cs typeface="Century Gothic"/>
          <a:sym typeface="Century Gothic"/>
        </a:defRPr>
      </a:lvl6pPr>
      <a:lvl7pPr algn="ctr" defTabSz="457200">
        <a:defRPr sz="6200">
          <a:solidFill>
            <a:srgbClr val="F9F1FA"/>
          </a:solidFill>
          <a:latin typeface="Century Gothic"/>
          <a:ea typeface="Century Gothic"/>
          <a:cs typeface="Century Gothic"/>
          <a:sym typeface="Century Gothic"/>
        </a:defRPr>
      </a:lvl7pPr>
      <a:lvl8pPr algn="ctr" defTabSz="457200">
        <a:defRPr sz="6200">
          <a:solidFill>
            <a:srgbClr val="F9F1FA"/>
          </a:solidFill>
          <a:latin typeface="Century Gothic"/>
          <a:ea typeface="Century Gothic"/>
          <a:cs typeface="Century Gothic"/>
          <a:sym typeface="Century Gothic"/>
        </a:defRPr>
      </a:lvl8pPr>
      <a:lvl9pPr algn="ctr" defTabSz="457200">
        <a:defRPr sz="6200">
          <a:solidFill>
            <a:srgbClr val="F9F1FA"/>
          </a:solidFill>
          <a:latin typeface="Century Gothic"/>
          <a:ea typeface="Century Gothic"/>
          <a:cs typeface="Century Gothic"/>
          <a:sym typeface="Century Gothic"/>
        </a:defRPr>
      </a:lvl9pPr>
    </p:titleStyle>
    <p:bodyStyle>
      <a:lvl1pPr marL="471487" indent="-471487"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1pPr>
      <a:lvl2pPr marL="906235" indent="-449035"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2pPr>
      <a:lvl3pPr marL="1333500" indent="-41910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3pPr>
      <a:lvl4pPr marL="18745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4pPr>
      <a:lvl5pPr marL="23317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5pPr>
      <a:lvl6pPr marL="27889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6pPr>
      <a:lvl7pPr marL="32461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7pPr>
      <a:lvl8pPr marL="37033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8pPr>
      <a:lvl9pPr marL="41605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9pPr>
    </p:bodyStyle>
    <p:otherStyle>
      <a:lvl1pPr algn="r" defTabSz="457200">
        <a:defRPr sz="1600">
          <a:solidFill>
            <a:schemeClr val="tx1"/>
          </a:solidFill>
          <a:latin typeface="+mn-lt"/>
          <a:ea typeface="+mn-ea"/>
          <a:cs typeface="+mn-cs"/>
          <a:sym typeface="Century Gothic"/>
        </a:defRPr>
      </a:lvl1pPr>
      <a:lvl2pPr indent="457200" algn="r" defTabSz="457200">
        <a:defRPr sz="1600">
          <a:solidFill>
            <a:schemeClr val="tx1"/>
          </a:solidFill>
          <a:latin typeface="+mn-lt"/>
          <a:ea typeface="+mn-ea"/>
          <a:cs typeface="+mn-cs"/>
          <a:sym typeface="Century Gothic"/>
        </a:defRPr>
      </a:lvl2pPr>
      <a:lvl3pPr indent="914400" algn="r" defTabSz="457200">
        <a:defRPr sz="1600">
          <a:solidFill>
            <a:schemeClr val="tx1"/>
          </a:solidFill>
          <a:latin typeface="+mn-lt"/>
          <a:ea typeface="+mn-ea"/>
          <a:cs typeface="+mn-cs"/>
          <a:sym typeface="Century Gothic"/>
        </a:defRPr>
      </a:lvl3pPr>
      <a:lvl4pPr indent="1371600" algn="r" defTabSz="457200">
        <a:defRPr sz="1600">
          <a:solidFill>
            <a:schemeClr val="tx1"/>
          </a:solidFill>
          <a:latin typeface="+mn-lt"/>
          <a:ea typeface="+mn-ea"/>
          <a:cs typeface="+mn-cs"/>
          <a:sym typeface="Century Gothic"/>
        </a:defRPr>
      </a:lvl4pPr>
      <a:lvl5pPr indent="1828800" algn="r" defTabSz="457200">
        <a:defRPr sz="1600">
          <a:solidFill>
            <a:schemeClr val="tx1"/>
          </a:solidFill>
          <a:latin typeface="+mn-lt"/>
          <a:ea typeface="+mn-ea"/>
          <a:cs typeface="+mn-cs"/>
          <a:sym typeface="Century Gothic"/>
        </a:defRPr>
      </a:lvl5pPr>
      <a:lvl6pPr indent="2286000" algn="r" defTabSz="457200">
        <a:defRPr sz="1600">
          <a:solidFill>
            <a:schemeClr val="tx1"/>
          </a:solidFill>
          <a:latin typeface="+mn-lt"/>
          <a:ea typeface="+mn-ea"/>
          <a:cs typeface="+mn-cs"/>
          <a:sym typeface="Century Gothic"/>
        </a:defRPr>
      </a:lvl6pPr>
      <a:lvl7pPr indent="2743200" algn="r" defTabSz="457200">
        <a:defRPr sz="1600">
          <a:solidFill>
            <a:schemeClr val="tx1"/>
          </a:solidFill>
          <a:latin typeface="+mn-lt"/>
          <a:ea typeface="+mn-ea"/>
          <a:cs typeface="+mn-cs"/>
          <a:sym typeface="Century Gothic"/>
        </a:defRPr>
      </a:lvl7pPr>
      <a:lvl8pPr indent="3200400" algn="r" defTabSz="457200">
        <a:defRPr sz="1600">
          <a:solidFill>
            <a:schemeClr val="tx1"/>
          </a:solidFill>
          <a:latin typeface="+mn-lt"/>
          <a:ea typeface="+mn-ea"/>
          <a:cs typeface="+mn-cs"/>
          <a:sym typeface="Century Gothic"/>
        </a:defRPr>
      </a:lvl8pPr>
      <a:lvl9pPr indent="3657600" algn="r" defTabSz="457200">
        <a:defRPr sz="16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975359" y="3029937"/>
            <a:ext cx="11054082" cy="2761507"/>
          </a:xfrm>
          <a:prstGeom prst="rect">
            <a:avLst/>
          </a:prstGeom>
        </p:spPr>
        <p:txBody>
          <a:bodyPr/>
          <a:lstStyle/>
          <a:p>
            <a:pPr lvl="0" algn="l">
              <a:defRPr sz="1800">
                <a:solidFill>
                  <a:srgbClr val="000000"/>
                </a:solidFill>
              </a:defRPr>
            </a:pPr>
            <a:r>
              <a:rPr sz="5400">
                <a:solidFill>
                  <a:srgbClr val="F9F1FA"/>
                </a:solidFill>
              </a:rPr>
              <a:t>Wetenschapsfilosofie </a:t>
            </a:r>
            <a:br>
              <a:rPr sz="5400">
                <a:solidFill>
                  <a:srgbClr val="F9F1FA"/>
                </a:solidFill>
              </a:rPr>
            </a:br>
            <a:r>
              <a:rPr sz="5400">
                <a:solidFill>
                  <a:srgbClr val="F9F1FA"/>
                </a:solidFill>
              </a:rPr>
              <a:t>Les 15:</a:t>
            </a:r>
            <a:br>
              <a:rPr sz="5400">
                <a:solidFill>
                  <a:srgbClr val="F9F1FA"/>
                </a:solidFill>
              </a:rPr>
            </a:br>
            <a:r>
              <a:rPr sz="5400">
                <a:solidFill>
                  <a:srgbClr val="F9F1FA"/>
                </a:solidFill>
              </a:rPr>
              <a:t>Taal en betekenis</a:t>
            </a:r>
          </a:p>
        </p:txBody>
      </p:sp>
      <p:pic>
        <p:nvPicPr>
          <p:cNvPr id="50" name="image1.png" descr="visual transparant.png"/>
          <p:cNvPicPr/>
          <p:nvPr/>
        </p:nvPicPr>
        <p:blipFill>
          <a:blip r:embed="rId2">
            <a:extLst/>
          </a:blip>
          <a:stretch>
            <a:fillRect/>
          </a:stretch>
        </p:blipFill>
        <p:spPr>
          <a:xfrm>
            <a:off x="7640136" y="2182623"/>
            <a:ext cx="5059705" cy="7378735"/>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body" idx="1"/>
          </p:nvPr>
        </p:nvSpPr>
        <p:spPr>
          <a:xfrm>
            <a:off x="518670" y="1990767"/>
            <a:ext cx="8139112" cy="7424852"/>
          </a:xfrm>
          <a:prstGeom prst="rect">
            <a:avLst/>
          </a:prstGeom>
        </p:spPr>
        <p:txBody>
          <a:bodyPr/>
          <a:lstStyle/>
          <a:p>
            <a:pPr lvl="0" algn="l" defTabSz="443484">
              <a:spcBef>
                <a:spcPts val="600"/>
              </a:spcBef>
              <a:defRPr sz="1800">
                <a:solidFill>
                  <a:srgbClr val="000000"/>
                </a:solidFill>
              </a:defRPr>
            </a:pPr>
            <a:r>
              <a:rPr i="1" sz="3686">
                <a:solidFill>
                  <a:srgbClr val="FBF5FB"/>
                </a:solidFill>
              </a:rPr>
              <a:t>“Als ik een woord gebruik,” zei Humpty Dumpty, “betekent het precies wat ik wil dat het betekent- niet meer en niet minder.” </a:t>
            </a:r>
            <a:br>
              <a:rPr i="1" sz="3686">
                <a:solidFill>
                  <a:srgbClr val="FBF5FB"/>
                </a:solidFill>
              </a:rPr>
            </a:br>
            <a:br>
              <a:rPr i="1" sz="3686">
                <a:solidFill>
                  <a:srgbClr val="FBF5FB"/>
                </a:solidFill>
              </a:rPr>
            </a:br>
            <a:r>
              <a:rPr i="1" sz="3686">
                <a:solidFill>
                  <a:srgbClr val="FBF5FB"/>
                </a:solidFill>
              </a:rPr>
              <a:t>“De vraag is,”zei Alice, “of je woorden zoveel dingen kunt laten betekenen.”</a:t>
            </a:r>
            <a:br>
              <a:rPr i="1" sz="3686">
                <a:solidFill>
                  <a:srgbClr val="FBF5FB"/>
                </a:solidFill>
              </a:rPr>
            </a:br>
            <a:r>
              <a:rPr i="1" sz="3686">
                <a:solidFill>
                  <a:srgbClr val="FBF5FB"/>
                </a:solidFill>
              </a:rPr>
              <a:t>”De vraag is,'' zei Humpty Dumpty, ’”wie er de baas is; daar gaat het om.” </a:t>
            </a:r>
            <a:endParaRPr i="1" sz="3686">
              <a:solidFill>
                <a:srgbClr val="FBF5FB"/>
              </a:solidFill>
            </a:endParaRPr>
          </a:p>
          <a:p>
            <a:pPr lvl="0" algn="l" defTabSz="443484">
              <a:spcBef>
                <a:spcPts val="600"/>
              </a:spcBef>
              <a:defRPr sz="1800">
                <a:solidFill>
                  <a:srgbClr val="000000"/>
                </a:solidFill>
              </a:defRPr>
            </a:pPr>
            <a:r>
              <a:rPr sz="3686">
                <a:solidFill>
                  <a:srgbClr val="FBF5FB"/>
                </a:solidFill>
              </a:rPr>
              <a:t> </a:t>
            </a:r>
          </a:p>
        </p:txBody>
      </p:sp>
      <p:pic>
        <p:nvPicPr>
          <p:cNvPr id="53" name="image26.jpg" descr="aliceandhumptydumpty.jpg"/>
          <p:cNvPicPr/>
          <p:nvPr/>
        </p:nvPicPr>
        <p:blipFill>
          <a:blip r:embed="rId3">
            <a:extLst/>
          </a:blip>
          <a:stretch>
            <a:fillRect/>
          </a:stretch>
        </p:blipFill>
        <p:spPr>
          <a:xfrm>
            <a:off x="9414473" y="3564873"/>
            <a:ext cx="3324361" cy="4743750"/>
          </a:xfrm>
          <a:prstGeom prst="rect">
            <a:avLst/>
          </a:prstGeom>
          <a:ln w="12700">
            <a:miter lim="400000"/>
          </a:ln>
        </p:spPr>
      </p:pic>
      <p:sp>
        <p:nvSpPr>
          <p:cNvPr id="54" name="Shape 54"/>
          <p:cNvSpPr/>
          <p:nvPr/>
        </p:nvSpPr>
        <p:spPr>
          <a:xfrm>
            <a:off x="505969" y="8571737"/>
            <a:ext cx="12232863" cy="6507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lvl="0" algn="l" defTabSz="457200">
              <a:defRPr sz="1800">
                <a:solidFill>
                  <a:srgbClr val="000000"/>
                </a:solidFill>
              </a:defRPr>
            </a:pPr>
            <a:r>
              <a:rPr sz="3400">
                <a:solidFill>
                  <a:srgbClr val="F9F1FA"/>
                </a:solidFill>
                <a:latin typeface="Century Gothic"/>
                <a:ea typeface="Century Gothic"/>
                <a:cs typeface="Century Gothic"/>
                <a:sym typeface="Century Gothic"/>
              </a:rPr>
              <a:t>(uit </a:t>
            </a:r>
            <a:r>
              <a:rPr i="1" sz="3400">
                <a:solidFill>
                  <a:srgbClr val="F9F1FA"/>
                </a:solidFill>
                <a:latin typeface="Century Gothic"/>
                <a:ea typeface="Century Gothic"/>
                <a:cs typeface="Century Gothic"/>
                <a:sym typeface="Century Gothic"/>
              </a:rPr>
              <a:t>Alice in Wonderland</a:t>
            </a:r>
            <a:r>
              <a:rPr sz="3400">
                <a:solidFill>
                  <a:srgbClr val="F9F1FA"/>
                </a:solidFill>
                <a:latin typeface="Century Gothic"/>
                <a:ea typeface="Century Gothic"/>
                <a:cs typeface="Century Gothic"/>
                <a:sym typeface="Century Gothic"/>
              </a:rPr>
              <a:t>, geschreven door Lewis Caroll)</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975359" y="3029937"/>
            <a:ext cx="11054082" cy="2090704"/>
          </a:xfrm>
          <a:prstGeom prst="rect">
            <a:avLst/>
          </a:prstGeom>
        </p:spPr>
        <p:txBody>
          <a:bodyPr/>
          <a:lstStyle/>
          <a:p>
            <a:pPr lvl="0">
              <a:defRPr sz="1800">
                <a:solidFill>
                  <a:srgbClr val="000000"/>
                </a:solidFill>
              </a:defRPr>
            </a:pPr>
            <a:r>
              <a:rPr sz="6200">
                <a:solidFill>
                  <a:srgbClr val="F9F1FA"/>
                </a:solidFill>
              </a:rPr>
              <a:t>Filosofische vraag</a:t>
            </a:r>
          </a:p>
        </p:txBody>
      </p:sp>
      <p:sp>
        <p:nvSpPr>
          <p:cNvPr id="59" name="Shape 59"/>
          <p:cNvSpPr/>
          <p:nvPr>
            <p:ph type="body" idx="1"/>
          </p:nvPr>
        </p:nvSpPr>
        <p:spPr>
          <a:xfrm>
            <a:off x="1950719" y="5527040"/>
            <a:ext cx="9103362" cy="2492587"/>
          </a:xfrm>
          <a:prstGeom prst="rect">
            <a:avLst/>
          </a:prstGeom>
        </p:spPr>
        <p:txBody>
          <a:bodyPr/>
          <a:lstStyle/>
          <a:p>
            <a:pPr lvl="0">
              <a:defRPr sz="1800">
                <a:solidFill>
                  <a:srgbClr val="000000"/>
                </a:solidFill>
              </a:defRPr>
            </a:pPr>
            <a:r>
              <a:rPr sz="4400">
                <a:solidFill>
                  <a:srgbClr val="FBF5FB"/>
                </a:solidFill>
              </a:rPr>
              <a:t>Wat is de filosofische vraag die je uit deze tekst kunt halen?</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xfrm>
            <a:off x="650239" y="390596"/>
            <a:ext cx="11704322" cy="1625601"/>
          </a:xfrm>
          <a:prstGeom prst="rect">
            <a:avLst/>
          </a:prstGeom>
        </p:spPr>
        <p:txBody>
          <a:bodyPr/>
          <a:lstStyle/>
          <a:p>
            <a:pPr lvl="0">
              <a:defRPr sz="1800">
                <a:solidFill>
                  <a:srgbClr val="000000"/>
                </a:solidFill>
              </a:defRPr>
            </a:pPr>
            <a:r>
              <a:rPr sz="6200">
                <a:solidFill>
                  <a:srgbClr val="F9F1FA"/>
                </a:solidFill>
              </a:rPr>
              <a:t>Jabberwocky</a:t>
            </a:r>
          </a:p>
        </p:txBody>
      </p:sp>
      <p:sp>
        <p:nvSpPr>
          <p:cNvPr id="64" name="Shape 64"/>
          <p:cNvSpPr/>
          <p:nvPr>
            <p:ph type="body" idx="1"/>
          </p:nvPr>
        </p:nvSpPr>
        <p:spPr>
          <a:xfrm>
            <a:off x="650239" y="2275840"/>
            <a:ext cx="11704322" cy="6436926"/>
          </a:xfrm>
          <a:prstGeom prst="rect">
            <a:avLst/>
          </a:prstGeom>
        </p:spPr>
        <p:txBody>
          <a:bodyPr/>
          <a:lstStyle/>
          <a:p>
            <a:pPr lvl="0" marL="0" indent="0">
              <a:spcBef>
                <a:spcPts val="500"/>
              </a:spcBef>
              <a:buSzTx/>
              <a:buNone/>
              <a:defRPr sz="1800">
                <a:solidFill>
                  <a:srgbClr val="000000"/>
                </a:solidFill>
              </a:defRPr>
            </a:pPr>
            <a:r>
              <a:rPr sz="3400">
                <a:solidFill>
                  <a:srgbClr val="F9F1FA"/>
                </a:solidFill>
              </a:rPr>
              <a:t>’Twas brillig, and the slithy toves </a:t>
            </a:r>
            <a:endParaRPr sz="3400">
              <a:solidFill>
                <a:srgbClr val="F9F1FA"/>
              </a:solidFill>
            </a:endParaRPr>
          </a:p>
          <a:p>
            <a:pPr lvl="0" marL="0" indent="0">
              <a:spcBef>
                <a:spcPts val="500"/>
              </a:spcBef>
              <a:buSzTx/>
              <a:buNone/>
              <a:defRPr sz="1800">
                <a:solidFill>
                  <a:srgbClr val="000000"/>
                </a:solidFill>
              </a:defRPr>
            </a:pPr>
            <a:r>
              <a:rPr sz="3400">
                <a:solidFill>
                  <a:srgbClr val="F9F1FA"/>
                </a:solidFill>
              </a:rPr>
              <a:t>Did gyre and gimble in the wabe: </a:t>
            </a:r>
            <a:endParaRPr sz="3400">
              <a:solidFill>
                <a:srgbClr val="F9F1FA"/>
              </a:solidFill>
            </a:endParaRPr>
          </a:p>
          <a:p>
            <a:pPr lvl="0" marL="0" indent="0">
              <a:spcBef>
                <a:spcPts val="500"/>
              </a:spcBef>
              <a:buSzTx/>
              <a:buNone/>
              <a:defRPr sz="1800">
                <a:solidFill>
                  <a:srgbClr val="000000"/>
                </a:solidFill>
              </a:defRPr>
            </a:pPr>
            <a:r>
              <a:rPr sz="3400">
                <a:solidFill>
                  <a:srgbClr val="F9F1FA"/>
                </a:solidFill>
              </a:rPr>
              <a:t>All mimsy were the borogoves, </a:t>
            </a:r>
            <a:endParaRPr sz="3400">
              <a:solidFill>
                <a:srgbClr val="F9F1FA"/>
              </a:solidFill>
            </a:endParaRPr>
          </a:p>
          <a:p>
            <a:pPr lvl="0" marL="0" indent="0">
              <a:spcBef>
                <a:spcPts val="500"/>
              </a:spcBef>
              <a:buSzTx/>
              <a:buNone/>
              <a:defRPr sz="1800">
                <a:solidFill>
                  <a:srgbClr val="000000"/>
                </a:solidFill>
              </a:defRPr>
            </a:pPr>
            <a:r>
              <a:rPr sz="3400">
                <a:solidFill>
                  <a:srgbClr val="F9F1FA"/>
                </a:solidFill>
              </a:rPr>
              <a:t>And the mome raths outgrabe. </a:t>
            </a:r>
            <a:endParaRPr sz="3400">
              <a:solidFill>
                <a:srgbClr val="F9F1FA"/>
              </a:solidFill>
            </a:endParaRPr>
          </a:p>
          <a:p>
            <a:pPr lvl="0" marL="0" indent="0">
              <a:buSzTx/>
              <a:buNone/>
              <a:defRPr sz="1800">
                <a:solidFill>
                  <a:srgbClr val="000000"/>
                </a:solidFill>
              </a:defRPr>
            </a:pPr>
            <a:endParaRPr sz="3400">
              <a:solidFill>
                <a:srgbClr val="F9F1FA"/>
              </a:solidFill>
            </a:endParaRPr>
          </a:p>
          <a:p>
            <a:pPr lvl="0" marL="0" indent="0">
              <a:spcBef>
                <a:spcPts val="500"/>
              </a:spcBef>
              <a:buSzTx/>
              <a:buNone/>
              <a:defRPr sz="1800">
                <a:solidFill>
                  <a:srgbClr val="000000"/>
                </a:solidFill>
              </a:defRPr>
            </a:pPr>
            <a:r>
              <a:rPr sz="3400">
                <a:solidFill>
                  <a:srgbClr val="F9F1FA"/>
                </a:solidFill>
              </a:rPr>
              <a:t>Vertaling;</a:t>
            </a:r>
            <a:endParaRPr sz="3400">
              <a:solidFill>
                <a:srgbClr val="F9F1FA"/>
              </a:solidFill>
            </a:endParaRPr>
          </a:p>
          <a:p>
            <a:pPr lvl="0" marL="0" indent="0">
              <a:spcBef>
                <a:spcPts val="500"/>
              </a:spcBef>
              <a:buSzTx/>
              <a:buNone/>
              <a:defRPr sz="1800">
                <a:solidFill>
                  <a:srgbClr val="000000"/>
                </a:solidFill>
              </a:defRPr>
            </a:pPr>
            <a:r>
              <a:rPr sz="3400">
                <a:solidFill>
                  <a:srgbClr val="F9F1FA"/>
                </a:solidFill>
              </a:rPr>
              <a:t>‘t Wier bradig, en de spiramants</a:t>
            </a:r>
            <a:endParaRPr sz="3400">
              <a:solidFill>
                <a:srgbClr val="F9F1FA"/>
              </a:solidFill>
            </a:endParaRPr>
          </a:p>
          <a:p>
            <a:pPr lvl="0" marL="0" indent="0">
              <a:spcBef>
                <a:spcPts val="500"/>
              </a:spcBef>
              <a:buSzTx/>
              <a:buNone/>
              <a:defRPr sz="1800">
                <a:solidFill>
                  <a:srgbClr val="000000"/>
                </a:solidFill>
              </a:defRPr>
            </a:pPr>
            <a:r>
              <a:rPr sz="3400">
                <a:solidFill>
                  <a:srgbClr val="F9F1FA"/>
                </a:solidFill>
              </a:rPr>
              <a:t>Bedroorden slendig in het zwiets:</a:t>
            </a:r>
            <a:endParaRPr sz="3400">
              <a:solidFill>
                <a:srgbClr val="F9F1FA"/>
              </a:solidFill>
            </a:endParaRPr>
          </a:p>
          <a:p>
            <a:pPr lvl="0" marL="0" indent="0">
              <a:spcBef>
                <a:spcPts val="500"/>
              </a:spcBef>
              <a:buSzTx/>
              <a:buNone/>
              <a:defRPr sz="1800">
                <a:solidFill>
                  <a:srgbClr val="000000"/>
                </a:solidFill>
              </a:defRPr>
            </a:pPr>
            <a:r>
              <a:rPr sz="3400">
                <a:solidFill>
                  <a:srgbClr val="F9F1FA"/>
                </a:solidFill>
              </a:rPr>
              <a:t>Hoe klarm waren de ooiefants,</a:t>
            </a:r>
            <a:endParaRPr sz="3400">
              <a:solidFill>
                <a:srgbClr val="F9F1FA"/>
              </a:solidFill>
            </a:endParaRPr>
          </a:p>
          <a:p>
            <a:pPr lvl="0" marL="0" indent="0">
              <a:spcBef>
                <a:spcPts val="500"/>
              </a:spcBef>
              <a:buSzTx/>
              <a:buNone/>
              <a:defRPr sz="1800">
                <a:solidFill>
                  <a:srgbClr val="000000"/>
                </a:solidFill>
              </a:defRPr>
            </a:pPr>
            <a:r>
              <a:rPr sz="3400">
                <a:solidFill>
                  <a:srgbClr val="F9F1FA"/>
                </a:solidFill>
              </a:rPr>
              <a:t>Bij ‘t bluifen der beriets.</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xfrm>
            <a:off x="975359" y="3029937"/>
            <a:ext cx="11054082" cy="2090704"/>
          </a:xfrm>
          <a:prstGeom prst="rect">
            <a:avLst/>
          </a:prstGeom>
        </p:spPr>
        <p:txBody>
          <a:bodyPr/>
          <a:lstStyle/>
          <a:p>
            <a:pPr lvl="0">
              <a:defRPr sz="1800">
                <a:solidFill>
                  <a:srgbClr val="000000"/>
                </a:solidFill>
              </a:defRPr>
            </a:pPr>
            <a:r>
              <a:rPr sz="6200">
                <a:solidFill>
                  <a:srgbClr val="F9F1FA"/>
                </a:solidFill>
              </a:rPr>
              <a:t>Vraag</a:t>
            </a:r>
          </a:p>
        </p:txBody>
      </p:sp>
      <p:sp>
        <p:nvSpPr>
          <p:cNvPr id="69" name="Shape 69"/>
          <p:cNvSpPr/>
          <p:nvPr>
            <p:ph type="body" idx="1"/>
          </p:nvPr>
        </p:nvSpPr>
        <p:spPr>
          <a:xfrm>
            <a:off x="1950719" y="5527040"/>
            <a:ext cx="10078722" cy="2492587"/>
          </a:xfrm>
          <a:prstGeom prst="rect">
            <a:avLst/>
          </a:prstGeom>
        </p:spPr>
        <p:txBody>
          <a:bodyPr/>
          <a:lstStyle/>
          <a:p>
            <a:pPr lvl="0">
              <a:defRPr sz="1800">
                <a:solidFill>
                  <a:srgbClr val="000000"/>
                </a:solidFill>
              </a:defRPr>
            </a:pPr>
            <a:r>
              <a:rPr sz="4400">
                <a:solidFill>
                  <a:srgbClr val="FBF5FB"/>
                </a:solidFill>
              </a:rPr>
              <a:t>Heeft dit gedicht een betekenis?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xfrm>
            <a:off x="975359" y="3029937"/>
            <a:ext cx="11054082" cy="2090704"/>
          </a:xfrm>
          <a:prstGeom prst="rect">
            <a:avLst/>
          </a:prstGeom>
        </p:spPr>
        <p:txBody>
          <a:bodyPr/>
          <a:lstStyle/>
          <a:p>
            <a:pPr lvl="0">
              <a:defRPr sz="1800">
                <a:solidFill>
                  <a:srgbClr val="000000"/>
                </a:solidFill>
              </a:defRPr>
            </a:pPr>
            <a:r>
              <a:rPr sz="6200">
                <a:solidFill>
                  <a:srgbClr val="F9F1FA"/>
                </a:solidFill>
              </a:rPr>
              <a:t>Vraag</a:t>
            </a:r>
          </a:p>
        </p:txBody>
      </p:sp>
      <p:sp>
        <p:nvSpPr>
          <p:cNvPr id="72" name="Shape 72"/>
          <p:cNvSpPr/>
          <p:nvPr>
            <p:ph type="body" idx="1"/>
          </p:nvPr>
        </p:nvSpPr>
        <p:spPr>
          <a:xfrm>
            <a:off x="1950719" y="5527040"/>
            <a:ext cx="10078722" cy="2492587"/>
          </a:xfrm>
          <a:prstGeom prst="rect">
            <a:avLst/>
          </a:prstGeom>
        </p:spPr>
        <p:txBody>
          <a:bodyPr/>
          <a:lstStyle/>
          <a:p>
            <a:pPr lvl="0">
              <a:defRPr sz="1800">
                <a:solidFill>
                  <a:srgbClr val="000000"/>
                </a:solidFill>
              </a:defRPr>
            </a:pPr>
            <a:r>
              <a:rPr sz="4400">
                <a:solidFill>
                  <a:srgbClr val="FBF5FB"/>
                </a:solidFill>
              </a:rPr>
              <a:t>Is er verschil tussen geschreven en uitgesproken taal?</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74" name="image27.jpg" descr="woordenherkenning.jpg"/>
          <p:cNvPicPr/>
          <p:nvPr/>
        </p:nvPicPr>
        <p:blipFill>
          <a:blip r:embed="rId2">
            <a:extLst/>
          </a:blip>
          <a:srcRect l="0" t="320" r="0" b="319"/>
          <a:stretch>
            <a:fillRect/>
          </a:stretch>
        </p:blipFill>
        <p:spPr>
          <a:xfrm>
            <a:off x="2101056" y="2399506"/>
            <a:ext cx="8802747" cy="5665750"/>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