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media/image1.jpeg" ContentType="image/jpeg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media/image2.jpeg" ContentType="image/jpeg"/>
  <Override PartName="/ppt/notesSlides/notesSlide6.xml" ContentType="application/vnd.openxmlformats-officedocument.presentationml.notesSlid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13004800" cy="9753600"/>
  <p:notesSz cx="6858000" cy="9144000"/>
  <p:defaultTextStyle>
    <a:lvl1pPr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497F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308B16">
              <a:alpha val="3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51" name="Shape 51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
</file>

<file path=ppt/notesSlides/_rels/notesSlide2.xml.rels><?xml version="1.0" encoding="UTF-8" standalone="yes"?>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</Relationships>

</file>

<file path=ppt/notesSlides/_rels/notesSlide3.xml.rels><?xml version="1.0" encoding="UTF-8" standalone="yes"?>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
</file>

<file path=ppt/notesSlides/_rels/notesSlide4.xml.rels><?xml version="1.0" encoding="UTF-8" standalone="yes"?>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</Relationships>

</file>

<file path=ppt/notesSlides/_rels/notesSlide5.xml.rels><?xml version="1.0" encoding="UTF-8" standalone="yes"?>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</Relationships>

</file>

<file path=ppt/notesSlides/_rels/notesSlide6.xml.rels><?xml version="1.0" encoding="UTF-8" standalone="yes"?>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59" name="Shape 59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200"/>
              <a:t>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64" name="Shape 6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200"/>
              <a:t>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69" name="Shape 69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200"/>
              <a:t>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74" name="Shape 74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200"/>
              <a:t>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80" name="Shape 80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200"/>
              <a:t>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85" name="Shape 8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200"/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en subtitel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lIns="0" tIns="0" rIns="0" bIns="0" anchor="b"/>
          <a:lstStyle>
            <a:lvl1pPr defTabSz="584200">
              <a:defRPr sz="8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Titeltekst</a:t>
            </a:r>
          </a:p>
        </p:txBody>
      </p:sp>
      <p:sp>
        <p:nvSpPr>
          <p:cNvPr id="7" name="Shape 7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  <a:lvl2pPr marL="0" indent="2286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2pPr>
            <a:lvl3pPr marL="0" indent="4572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3pPr>
            <a:lvl4pPr marL="0" indent="6858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4pPr>
            <a:lvl5pPr marL="0" indent="9144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één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twee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drie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vier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vijf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itaat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Leeg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title"/>
          </p:nvPr>
        </p:nvSpPr>
        <p:spPr>
          <a:xfrm>
            <a:off x="975359" y="2623537"/>
            <a:ext cx="11054082" cy="2903503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200">
                <a:solidFill>
                  <a:srgbClr val="F9F1FA"/>
                </a:solidFill>
              </a:rPr>
              <a:t>Titeltekst</a:t>
            </a:r>
          </a:p>
        </p:txBody>
      </p:sp>
      <p:sp>
        <p:nvSpPr>
          <p:cNvPr id="32" name="Shape 32"/>
          <p:cNvSpPr/>
          <p:nvPr>
            <p:ph type="body" idx="1"/>
          </p:nvPr>
        </p:nvSpPr>
        <p:spPr>
          <a:xfrm>
            <a:off x="1950719" y="5527040"/>
            <a:ext cx="9103361" cy="4226561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FBF5FB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FBF5FB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FBF5FB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FBF5FB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FBF5FB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BF5FB"/>
                </a:solidFill>
              </a:rPr>
              <a:t>Hoofdtekst - niveau één</a:t>
            </a:r>
            <a:endParaRPr sz="4400">
              <a:solidFill>
                <a:srgbClr val="FBF5FB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BF5FB"/>
                </a:solidFill>
              </a:rPr>
              <a:t>Hoofdtekst - niveau twee</a:t>
            </a:r>
            <a:endParaRPr sz="4400">
              <a:solidFill>
                <a:srgbClr val="FBF5FB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BF5FB"/>
                </a:solidFill>
              </a:rPr>
              <a:t>Hoofdtekst - niveau drie</a:t>
            </a:r>
            <a:endParaRPr sz="4400">
              <a:solidFill>
                <a:srgbClr val="FBF5FB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BF5FB"/>
                </a:solidFill>
              </a:rPr>
              <a:t>Hoofdtekst - niveau vier</a:t>
            </a:r>
            <a:endParaRPr sz="4400">
              <a:solidFill>
                <a:srgbClr val="FBF5FB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BF5FB"/>
                </a:solidFill>
              </a:rPr>
              <a:t>Hoofdtekst - niveau vijf</a:t>
            </a:r>
          </a:p>
        </p:txBody>
      </p:sp>
      <p:sp>
        <p:nvSpPr>
          <p:cNvPr id="33" name="Shape 3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200">
                <a:solidFill>
                  <a:srgbClr val="F9F1FA"/>
                </a:solidFill>
              </a:rPr>
              <a:t>Titeltekst</a:t>
            </a:r>
          </a:p>
        </p:txBody>
      </p:sp>
      <p:sp>
        <p:nvSpPr>
          <p:cNvPr id="36" name="Shape 3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één</a:t>
            </a:r>
            <a:endParaRPr sz="4400">
              <a:solidFill>
                <a:srgbClr val="F9F1FA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twee</a:t>
            </a:r>
            <a:endParaRPr sz="4400">
              <a:solidFill>
                <a:srgbClr val="F9F1FA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drie</a:t>
            </a:r>
            <a:endParaRPr sz="4400">
              <a:solidFill>
                <a:srgbClr val="F9F1FA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vier</a:t>
            </a:r>
            <a:endParaRPr sz="4400">
              <a:solidFill>
                <a:srgbClr val="F9F1FA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vijf</a:t>
            </a:r>
          </a:p>
        </p:txBody>
      </p:sp>
      <p:sp>
        <p:nvSpPr>
          <p:cNvPr id="37" name="Shape 3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type="title"/>
          </p:nvPr>
        </p:nvSpPr>
        <p:spPr>
          <a:xfrm>
            <a:off x="975359" y="2623537"/>
            <a:ext cx="11054082" cy="2903503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200">
                <a:solidFill>
                  <a:srgbClr val="F9F1FA"/>
                </a:solidFill>
              </a:rPr>
              <a:t>Titeltekst</a:t>
            </a:r>
          </a:p>
        </p:txBody>
      </p:sp>
      <p:sp>
        <p:nvSpPr>
          <p:cNvPr id="40" name="Shape 40"/>
          <p:cNvSpPr/>
          <p:nvPr>
            <p:ph type="body" idx="1"/>
          </p:nvPr>
        </p:nvSpPr>
        <p:spPr>
          <a:xfrm>
            <a:off x="1950719" y="5527040"/>
            <a:ext cx="9103361" cy="4226561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FBF5FB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FBF5FB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FBF5FB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FBF5FB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FBF5FB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BF5FB"/>
                </a:solidFill>
              </a:rPr>
              <a:t>Hoofdtekst - niveau één</a:t>
            </a:r>
            <a:endParaRPr sz="4400">
              <a:solidFill>
                <a:srgbClr val="FBF5FB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BF5FB"/>
                </a:solidFill>
              </a:rPr>
              <a:t>Hoofdtekst - niveau twee</a:t>
            </a:r>
            <a:endParaRPr sz="4400">
              <a:solidFill>
                <a:srgbClr val="FBF5FB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BF5FB"/>
                </a:solidFill>
              </a:rPr>
              <a:t>Hoofdtekst - niveau drie</a:t>
            </a:r>
            <a:endParaRPr sz="4400">
              <a:solidFill>
                <a:srgbClr val="FBF5FB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BF5FB"/>
                </a:solidFill>
              </a:rPr>
              <a:t>Hoofdtekst - niveau vier</a:t>
            </a:r>
            <a:endParaRPr sz="4400">
              <a:solidFill>
                <a:srgbClr val="FBF5FB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BF5FB"/>
                </a:solidFill>
              </a:rPr>
              <a:t>Hoofdtekst - niveau vijf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200">
                <a:solidFill>
                  <a:srgbClr val="F9F1FA"/>
                </a:solidFill>
              </a:rPr>
              <a:t>Titeltekst</a:t>
            </a:r>
          </a:p>
        </p:txBody>
      </p:sp>
      <p:sp>
        <p:nvSpPr>
          <p:cNvPr id="44" name="Shape 4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één</a:t>
            </a:r>
            <a:endParaRPr sz="4400">
              <a:solidFill>
                <a:srgbClr val="F9F1FA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twee</a:t>
            </a:r>
            <a:endParaRPr sz="4400">
              <a:solidFill>
                <a:srgbClr val="F9F1FA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drie</a:t>
            </a:r>
            <a:endParaRPr sz="4400">
              <a:solidFill>
                <a:srgbClr val="F9F1FA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vier</a:t>
            </a:r>
            <a:endParaRPr sz="4400">
              <a:solidFill>
                <a:srgbClr val="F9F1FA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vijf</a:t>
            </a:r>
          </a:p>
        </p:txBody>
      </p:sp>
      <p:sp>
        <p:nvSpPr>
          <p:cNvPr id="45" name="Shape 4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title"/>
          </p:nvPr>
        </p:nvSpPr>
        <p:spPr>
          <a:xfrm>
            <a:off x="975359" y="2623537"/>
            <a:ext cx="11054082" cy="2903503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200">
                <a:solidFill>
                  <a:srgbClr val="F9F1FA"/>
                </a:solidFill>
              </a:rPr>
              <a:t>Titeltekst</a:t>
            </a:r>
          </a:p>
        </p:txBody>
      </p:sp>
      <p:sp>
        <p:nvSpPr>
          <p:cNvPr id="48" name="Shape 48"/>
          <p:cNvSpPr/>
          <p:nvPr>
            <p:ph type="body" idx="1"/>
          </p:nvPr>
        </p:nvSpPr>
        <p:spPr>
          <a:xfrm>
            <a:off x="1950719" y="5527040"/>
            <a:ext cx="9103361" cy="4226561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FBF5FB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FBF5FB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FBF5FB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FBF5FB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FBF5FB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BF5FB"/>
                </a:solidFill>
              </a:rPr>
              <a:t>Hoofdtekst - niveau één</a:t>
            </a:r>
            <a:endParaRPr sz="4400">
              <a:solidFill>
                <a:srgbClr val="FBF5FB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BF5FB"/>
                </a:solidFill>
              </a:rPr>
              <a:t>Hoofdtekst - niveau twee</a:t>
            </a:r>
            <a:endParaRPr sz="4400">
              <a:solidFill>
                <a:srgbClr val="FBF5FB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BF5FB"/>
                </a:solidFill>
              </a:rPr>
              <a:t>Hoofdtekst - niveau drie</a:t>
            </a:r>
            <a:endParaRPr sz="4400">
              <a:solidFill>
                <a:srgbClr val="FBF5FB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BF5FB"/>
                </a:solidFill>
              </a:rPr>
              <a:t>Hoofdtekst - niveau vier</a:t>
            </a:r>
            <a:endParaRPr sz="4400">
              <a:solidFill>
                <a:srgbClr val="FBF5FB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BF5FB"/>
                </a:solidFill>
              </a:rPr>
              <a:t>Hoofdtekst - niveau vijf</a:t>
            </a:r>
          </a:p>
        </p:txBody>
      </p:sp>
      <p:sp>
        <p:nvSpPr>
          <p:cNvPr id="49" name="Shape 4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- horizontaal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lIns="0" tIns="0" rIns="0" bIns="0"/>
          <a:lstStyle>
            <a:lvl1pPr defTabSz="584200">
              <a:defRPr sz="8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Titeltekst</a:t>
            </a:r>
          </a:p>
        </p:txBody>
      </p:sp>
      <p:sp>
        <p:nvSpPr>
          <p:cNvPr id="10" name="Shape 10"/>
          <p:cNvSpPr/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  <a:lvl2pPr marL="0" indent="2286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2pPr>
            <a:lvl3pPr marL="0" indent="4572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3pPr>
            <a:lvl4pPr marL="0" indent="6858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4pPr>
            <a:lvl5pPr marL="0" indent="9144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één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twee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drie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vier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vijf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- midden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 lIns="0" tIns="0" rIns="0" bIns="0"/>
          <a:lstStyle>
            <a:lvl1pPr defTabSz="584200">
              <a:defRPr sz="8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Titeltekst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- verticaal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lIns="0" tIns="0" rIns="0" bIns="0" anchor="b"/>
          <a:lstStyle>
            <a:lvl1pPr defTabSz="584200">
              <a:defRPr sz="6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000">
                <a:solidFill>
                  <a:srgbClr val="FFFFFF"/>
                </a:solidFill>
              </a:rPr>
              <a:t>Titeltekst</a:t>
            </a:r>
          </a:p>
        </p:txBody>
      </p:sp>
      <p:sp>
        <p:nvSpPr>
          <p:cNvPr id="15" name="Shape 15"/>
          <p:cNvSpPr/>
          <p:nvPr>
            <p:ph type="body" idx="1"/>
          </p:nvPr>
        </p:nvSpPr>
        <p:spPr>
          <a:xfrm>
            <a:off x="952500" y="4762500"/>
            <a:ext cx="5334000" cy="411480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  <a:lvl2pPr marL="0" indent="2286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2pPr>
            <a:lvl3pPr marL="0" indent="4572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3pPr>
            <a:lvl4pPr marL="0" indent="6858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4pPr>
            <a:lvl5pPr marL="0" indent="9144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één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twee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drie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vier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vijf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- boven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</p:spPr>
        <p:txBody>
          <a:bodyPr lIns="0" tIns="0" rIns="0" bIns="0"/>
          <a:lstStyle>
            <a:lvl1pPr defTabSz="584200">
              <a:defRPr sz="8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Titeltekst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en opsomming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</p:spPr>
        <p:txBody>
          <a:bodyPr lIns="0" tIns="0" rIns="0" bIns="0"/>
          <a:lstStyle>
            <a:lvl1pPr defTabSz="584200">
              <a:defRPr sz="8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Titeltekst</a:t>
            </a:r>
          </a:p>
        </p:txBody>
      </p:sp>
      <p:sp>
        <p:nvSpPr>
          <p:cNvPr id="20" name="Shape 20"/>
          <p:cNvSpPr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</p:spPr>
        <p:txBody>
          <a:bodyPr lIns="0" tIns="0" rIns="0" bIns="0" anchor="ctr"/>
          <a:lstStyle>
            <a:lvl1pPr marL="444500" indent="-444500" defTabSz="584200">
              <a:spcBef>
                <a:spcPts val="4200"/>
              </a:spcBef>
              <a:buSzPct val="75000"/>
              <a:buFontTx/>
              <a:defRPr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  <a:lvl2pPr marL="889000" indent="-444500" defTabSz="584200">
              <a:spcBef>
                <a:spcPts val="4200"/>
              </a:spcBef>
              <a:buSzPct val="75000"/>
              <a:buFontTx/>
              <a:buChar char="•"/>
              <a:defRPr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2pPr>
            <a:lvl3pPr indent="-444500" defTabSz="584200">
              <a:spcBef>
                <a:spcPts val="4200"/>
              </a:spcBef>
              <a:buSzPct val="75000"/>
              <a:buFontTx/>
              <a:defRPr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3pPr>
            <a:lvl4pPr marL="1778000" indent="-444500" defTabSz="584200">
              <a:spcBef>
                <a:spcPts val="4200"/>
              </a:spcBef>
              <a:buSzPct val="75000"/>
              <a:buFontTx/>
              <a:buChar char="•"/>
              <a:defRPr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4pPr>
            <a:lvl5pPr marL="2222500" indent="-444500" defTabSz="584200">
              <a:spcBef>
                <a:spcPts val="4200"/>
              </a:spcBef>
              <a:buSzPct val="75000"/>
              <a:buFontTx/>
              <a:buChar char="•"/>
              <a:defRPr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Hoofdtekst - niveau één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Hoofdtekst - niveau twee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Hoofdtekst - niveau drie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Hoofdtekst - niveau vier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Hoofdtekst - niveau vijf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, opsomming en foto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</p:spPr>
        <p:txBody>
          <a:bodyPr lIns="0" tIns="0" rIns="0" bIns="0"/>
          <a:lstStyle>
            <a:lvl1pPr defTabSz="584200">
              <a:defRPr sz="8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Titeltekst</a:t>
            </a:r>
          </a:p>
        </p:txBody>
      </p:sp>
      <p:sp>
        <p:nvSpPr>
          <p:cNvPr id="23" name="Shape 23"/>
          <p:cNvSpPr/>
          <p:nvPr>
            <p:ph type="body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 lIns="0" tIns="0" rIns="0" bIns="0" anchor="ctr"/>
          <a:lstStyle>
            <a:lvl1pPr marL="342900" indent="-342900" defTabSz="584200">
              <a:spcBef>
                <a:spcPts val="3200"/>
              </a:spcBef>
              <a:buSzPct val="75000"/>
              <a:buFontTx/>
              <a:defRPr sz="2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  <a:lvl2pPr marL="685800" indent="-342900" defTabSz="584200">
              <a:spcBef>
                <a:spcPts val="3200"/>
              </a:spcBef>
              <a:buSzPct val="75000"/>
              <a:buFontTx/>
              <a:buChar char="•"/>
              <a:defRPr sz="2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2pPr>
            <a:lvl3pPr marL="1231900" indent="-342900" defTabSz="584200">
              <a:spcBef>
                <a:spcPts val="3200"/>
              </a:spcBef>
              <a:buSzPct val="75000"/>
              <a:buFontTx/>
              <a:defRPr sz="2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3pPr>
            <a:lvl4pPr marL="1676400" indent="-342900" defTabSz="584200">
              <a:spcBef>
                <a:spcPts val="3200"/>
              </a:spcBef>
              <a:buSzPct val="75000"/>
              <a:buFontTx/>
              <a:buChar char="•"/>
              <a:defRPr sz="2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4pPr>
            <a:lvl5pPr marL="2120900" indent="-342900" defTabSz="584200">
              <a:spcBef>
                <a:spcPts val="3200"/>
              </a:spcBef>
              <a:buSzPct val="75000"/>
              <a:buFontTx/>
              <a:buChar char="•"/>
              <a:defRPr sz="2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Hoofdtekst - niveau één</a:t>
            </a:r>
            <a:endParaRPr sz="2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Hoofdtekst - niveau twee</a:t>
            </a:r>
            <a:endParaRPr sz="2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Hoofdtekst - niveau drie</a:t>
            </a:r>
            <a:endParaRPr sz="2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Hoofdtekst - niveau vier</a:t>
            </a:r>
            <a:endParaRPr sz="2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Hoofdtekst - niveau vijf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Opsommingstekens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 lIns="0" tIns="0" rIns="0" bIns="0" anchor="ctr"/>
          <a:lstStyle>
            <a:lvl1pPr marL="444500" indent="-444500" defTabSz="584200">
              <a:spcBef>
                <a:spcPts val="4200"/>
              </a:spcBef>
              <a:buSzPct val="75000"/>
              <a:buFontTx/>
              <a:defRPr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  <a:lvl2pPr marL="889000" indent="-444500" defTabSz="584200">
              <a:spcBef>
                <a:spcPts val="4200"/>
              </a:spcBef>
              <a:buSzPct val="75000"/>
              <a:buFontTx/>
              <a:buChar char="•"/>
              <a:defRPr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2pPr>
            <a:lvl3pPr indent="-444500" defTabSz="584200">
              <a:spcBef>
                <a:spcPts val="4200"/>
              </a:spcBef>
              <a:buSzPct val="75000"/>
              <a:buFontTx/>
              <a:defRPr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3pPr>
            <a:lvl4pPr marL="1778000" indent="-444500" defTabSz="584200">
              <a:spcBef>
                <a:spcPts val="4200"/>
              </a:spcBef>
              <a:buSzPct val="75000"/>
              <a:buFontTx/>
              <a:buChar char="•"/>
              <a:defRPr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4pPr>
            <a:lvl5pPr marL="2222500" indent="-444500" defTabSz="584200">
              <a:spcBef>
                <a:spcPts val="4200"/>
              </a:spcBef>
              <a:buSzPct val="75000"/>
              <a:buFontTx/>
              <a:buChar char="•"/>
              <a:defRPr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Hoofdtekst - niveau één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Hoofdtekst - niveau twee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Hoofdtekst - niveau drie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Hoofdtekst - niveau vier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Hoofdtekst - niveau vijf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- driemaal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Relationship Id="rId17" Type="http://schemas.openxmlformats.org/officeDocument/2006/relationships/slideLayout" Target="../slideLayouts/slideLayout16.xml"/><Relationship Id="rId18" Type="http://schemas.openxmlformats.org/officeDocument/2006/relationships/slideLayout" Target="../slideLayouts/slideLayout17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BDE1"/>
            </a:gs>
            <a:gs pos="40000">
              <a:srgbClr val="C4B2DC"/>
            </a:gs>
            <a:gs pos="100000">
              <a:srgbClr val="250037"/>
            </a:gs>
          </a:gsLst>
          <a:path path="circle">
            <a:fillToRect l="50000" t="50000" r="50000" b="5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650239" y="130952"/>
            <a:ext cx="11704322" cy="2144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200">
                <a:solidFill>
                  <a:srgbClr val="F9F1FA"/>
                </a:solidFill>
              </a:rPr>
              <a:t>Titeltekst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650239" y="2275839"/>
            <a:ext cx="11704322" cy="74777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één</a:t>
            </a:r>
            <a:endParaRPr sz="4400">
              <a:solidFill>
                <a:srgbClr val="F9F1FA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twee</a:t>
            </a:r>
            <a:endParaRPr sz="4400">
              <a:solidFill>
                <a:srgbClr val="F9F1FA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drie</a:t>
            </a:r>
            <a:endParaRPr sz="4400">
              <a:solidFill>
                <a:srgbClr val="F9F1FA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vier</a:t>
            </a:r>
            <a:endParaRPr sz="4400">
              <a:solidFill>
                <a:srgbClr val="F9F1FA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vijf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9320107" y="9107762"/>
            <a:ext cx="3034454" cy="384049"/>
          </a:xfrm>
          <a:prstGeom prst="rect">
            <a:avLst/>
          </a:prstGeom>
          <a:ln w="12700">
            <a:miter lim="400000"/>
          </a:ln>
        </p:spPr>
        <p:txBody>
          <a:bodyPr lIns="65023" tIns="65023" rIns="65023" bIns="65023" anchor="ctr">
            <a:spAutoFit/>
          </a:bodyPr>
          <a:lstStyle>
            <a:lvl1pPr algn="r" defTabSz="457200">
              <a:defRPr sz="1600">
                <a:solidFill>
                  <a:srgbClr val="FBF5F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</p:sldLayoutIdLst>
  <p:transition spd="med" advClick="1"/>
  <p:txStyles>
    <p:titleStyle>
      <a:lvl1pPr algn="ctr" defTabSz="457200">
        <a:defRPr sz="62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1pPr>
      <a:lvl2pPr algn="ctr" defTabSz="457200">
        <a:defRPr sz="62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2pPr>
      <a:lvl3pPr algn="ctr" defTabSz="457200">
        <a:defRPr sz="62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3pPr>
      <a:lvl4pPr algn="ctr" defTabSz="457200">
        <a:defRPr sz="62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4pPr>
      <a:lvl5pPr algn="ctr" defTabSz="457200">
        <a:defRPr sz="62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5pPr>
      <a:lvl6pPr algn="ctr" defTabSz="457200">
        <a:defRPr sz="62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6pPr>
      <a:lvl7pPr algn="ctr" defTabSz="457200">
        <a:defRPr sz="62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7pPr>
      <a:lvl8pPr algn="ctr" defTabSz="457200">
        <a:defRPr sz="62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8pPr>
      <a:lvl9pPr algn="ctr" defTabSz="457200">
        <a:defRPr sz="62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9pPr>
    </p:titleStyle>
    <p:bodyStyle>
      <a:lvl1pPr marL="471487" indent="-471487" defTabSz="457200">
        <a:spcBef>
          <a:spcPts val="700"/>
        </a:spcBef>
        <a:buSzPct val="100000"/>
        <a:buFont typeface="Arial"/>
        <a:buChar char="•"/>
        <a:defRPr sz="44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1pPr>
      <a:lvl2pPr marL="906235" indent="-449035" defTabSz="457200">
        <a:spcBef>
          <a:spcPts val="700"/>
        </a:spcBef>
        <a:buSzPct val="100000"/>
        <a:buFont typeface="Arial"/>
        <a:buChar char="–"/>
        <a:defRPr sz="44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2pPr>
      <a:lvl3pPr marL="1333500" indent="-419100" defTabSz="457200">
        <a:spcBef>
          <a:spcPts val="700"/>
        </a:spcBef>
        <a:buSzPct val="100000"/>
        <a:buFont typeface="Arial"/>
        <a:buChar char="•"/>
        <a:defRPr sz="44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3pPr>
      <a:lvl4pPr marL="1874520" indent="-502920" defTabSz="457200">
        <a:spcBef>
          <a:spcPts val="700"/>
        </a:spcBef>
        <a:buSzPct val="100000"/>
        <a:buFont typeface="Arial"/>
        <a:buChar char="–"/>
        <a:defRPr sz="44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4pPr>
      <a:lvl5pPr marL="2331720" indent="-502920" defTabSz="457200">
        <a:spcBef>
          <a:spcPts val="700"/>
        </a:spcBef>
        <a:buSzPct val="100000"/>
        <a:buFont typeface="Arial"/>
        <a:buChar char="»"/>
        <a:defRPr sz="44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5pPr>
      <a:lvl6pPr marL="2788920" indent="-502920" defTabSz="457200">
        <a:spcBef>
          <a:spcPts val="700"/>
        </a:spcBef>
        <a:buSzPct val="100000"/>
        <a:buFont typeface="Arial"/>
        <a:buChar char="•"/>
        <a:defRPr sz="44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6pPr>
      <a:lvl7pPr marL="3246120" indent="-502920" defTabSz="457200">
        <a:spcBef>
          <a:spcPts val="700"/>
        </a:spcBef>
        <a:buSzPct val="100000"/>
        <a:buFont typeface="Arial"/>
        <a:buChar char="•"/>
        <a:defRPr sz="44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7pPr>
      <a:lvl8pPr marL="3703320" indent="-502920" defTabSz="457200">
        <a:spcBef>
          <a:spcPts val="700"/>
        </a:spcBef>
        <a:buSzPct val="100000"/>
        <a:buFont typeface="Arial"/>
        <a:buChar char="•"/>
        <a:defRPr sz="44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8pPr>
      <a:lvl9pPr marL="4160520" indent="-502920" defTabSz="457200">
        <a:spcBef>
          <a:spcPts val="700"/>
        </a:spcBef>
        <a:buSzPct val="100000"/>
        <a:buFont typeface="Arial"/>
        <a:buChar char="•"/>
        <a:defRPr sz="44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9pPr>
    </p:bodyStyle>
    <p:otherStyle>
      <a:lvl1pPr algn="r" defTabSz="457200">
        <a:defRPr sz="16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1pPr>
      <a:lvl2pPr indent="457200" algn="r" defTabSz="457200">
        <a:defRPr sz="16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2pPr>
      <a:lvl3pPr indent="914400" algn="r" defTabSz="457200">
        <a:defRPr sz="16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3pPr>
      <a:lvl4pPr indent="1371600" algn="r" defTabSz="457200">
        <a:defRPr sz="16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4pPr>
      <a:lvl5pPr indent="1828800" algn="r" defTabSz="457200">
        <a:defRPr sz="16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5pPr>
      <a:lvl6pPr indent="2286000" algn="r" defTabSz="457200">
        <a:defRPr sz="16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6pPr>
      <a:lvl7pPr indent="2743200" algn="r" defTabSz="457200">
        <a:defRPr sz="16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7pPr>
      <a:lvl8pPr indent="3200400" algn="r" defTabSz="457200">
        <a:defRPr sz="16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8pPr>
      <a:lvl9pPr indent="3657600" algn="r" defTabSz="457200">
        <a:defRPr sz="16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123test.nl/eq-test/" TargetMode="Externa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e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eg"/><Relationship Id="rId4" Type="http://schemas.openxmlformats.org/officeDocument/2006/relationships/image" Target="../media/image1.tif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type="title"/>
          </p:nvPr>
        </p:nvSpPr>
        <p:spPr>
          <a:xfrm>
            <a:off x="975359" y="3029937"/>
            <a:ext cx="11054082" cy="2761507"/>
          </a:xfrm>
          <a:prstGeom prst="rect">
            <a:avLst/>
          </a:prstGeom>
        </p:spPr>
        <p:txBody>
          <a:bodyPr/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5400">
                <a:solidFill>
                  <a:srgbClr val="F9F1FA"/>
                </a:solidFill>
              </a:rPr>
              <a:t>Wetenschapsfilosofie </a:t>
            </a:r>
            <a:br>
              <a:rPr sz="5400">
                <a:solidFill>
                  <a:srgbClr val="F9F1FA"/>
                </a:solidFill>
              </a:rPr>
            </a:br>
            <a:r>
              <a:rPr sz="5400">
                <a:solidFill>
                  <a:srgbClr val="F9F1FA"/>
                </a:solidFill>
              </a:rPr>
              <a:t>Les 19:</a:t>
            </a:r>
            <a:br>
              <a:rPr sz="5400">
                <a:solidFill>
                  <a:srgbClr val="F9F1FA"/>
                </a:solidFill>
              </a:rPr>
            </a:br>
            <a:r>
              <a:rPr sz="5400">
                <a:solidFill>
                  <a:srgbClr val="F9F1FA"/>
                </a:solidFill>
              </a:rPr>
              <a:t>Nature/Nurture</a:t>
            </a:r>
          </a:p>
        </p:txBody>
      </p:sp>
      <p:pic>
        <p:nvPicPr>
          <p:cNvPr id="54" name="image1.png" descr="visual transparant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40136" y="2182623"/>
            <a:ext cx="5059705" cy="737873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xfrm>
            <a:off x="975359" y="3029937"/>
            <a:ext cx="11054082" cy="2090703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200">
                <a:solidFill>
                  <a:srgbClr val="F9F1FA"/>
                </a:solidFill>
              </a:rPr>
              <a:t>Opdracht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xfrm>
            <a:off x="1950719" y="5527040"/>
            <a:ext cx="9103361" cy="2492587"/>
          </a:xfrm>
          <a:prstGeom prst="rect">
            <a:avLst/>
          </a:prstGeom>
        </p:spPr>
        <p:txBody>
          <a:bodyPr/>
          <a:lstStyle>
            <a:lvl1pPr>
              <a:spcBef>
                <a:spcPts val="800"/>
              </a:spcBef>
              <a:defRPr sz="5000" u="sng">
                <a:hlinkClick r:id="rId3" invalidUrl="" action="" tgtFrame="" tooltip="" history="1" highlightClick="0" endSnd="0"/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sz="5000" u="sng">
                <a:solidFill>
                  <a:srgbClr val="FBF5FB"/>
                </a:solidFill>
                <a:hlinkClick r:id="rId3" invalidUrl="" action="" tgtFrame="" tooltip="" history="1" highlightClick="0" endSnd="0"/>
              </a:rPr>
              <a:t>EQ-test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type="title"/>
          </p:nvPr>
        </p:nvSpPr>
        <p:spPr>
          <a:xfrm>
            <a:off x="975359" y="3029937"/>
            <a:ext cx="11054082" cy="2090703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200">
                <a:solidFill>
                  <a:srgbClr val="F9F1FA"/>
                </a:solidFill>
              </a:rPr>
              <a:t>Filosofische vraag:</a:t>
            </a:r>
          </a:p>
        </p:txBody>
      </p:sp>
      <p:sp>
        <p:nvSpPr>
          <p:cNvPr id="62" name="Shape 62"/>
          <p:cNvSpPr/>
          <p:nvPr>
            <p:ph type="body" idx="1"/>
          </p:nvPr>
        </p:nvSpPr>
        <p:spPr>
          <a:xfrm>
            <a:off x="1950719" y="4980940"/>
            <a:ext cx="9103361" cy="2492587"/>
          </a:xfrm>
          <a:prstGeom prst="rect">
            <a:avLst/>
          </a:prstGeom>
        </p:spPr>
        <p:txBody>
          <a:bodyPr/>
          <a:lstStyle>
            <a:lvl1pPr>
              <a:spcBef>
                <a:spcPts val="800"/>
              </a:spcBef>
              <a:defRPr sz="5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FBF5FB"/>
                </a:solidFill>
              </a:rPr>
              <a:t>Is je EQ aangeboren of aangeleerd?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nature:nurture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34350" y="5109482"/>
            <a:ext cx="8905297" cy="1935935"/>
          </a:xfrm>
          <a:prstGeom prst="rect">
            <a:avLst/>
          </a:prstGeom>
          <a:ln w="12700">
            <a:miter lim="400000"/>
          </a:ln>
        </p:spPr>
      </p:pic>
      <p:sp>
        <p:nvSpPr>
          <p:cNvPr id="67" name="Shape 67"/>
          <p:cNvSpPr/>
          <p:nvPr>
            <p:ph type="title"/>
          </p:nvPr>
        </p:nvSpPr>
        <p:spPr>
          <a:xfrm>
            <a:off x="975359" y="3029937"/>
            <a:ext cx="11054082" cy="2090703"/>
          </a:xfrm>
          <a:prstGeom prst="rect">
            <a:avLst/>
          </a:prstGeom>
        </p:spPr>
        <p:txBody>
          <a:bodyPr/>
          <a:lstStyle>
            <a:lvl1pPr algn="l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200">
                <a:solidFill>
                  <a:srgbClr val="F9F1FA"/>
                </a:solidFill>
              </a:rPr>
              <a:t>Nature/nurture 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type="title"/>
          </p:nvPr>
        </p:nvSpPr>
        <p:spPr>
          <a:xfrm>
            <a:off x="975359" y="3029937"/>
            <a:ext cx="11054082" cy="2090703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200">
                <a:solidFill>
                  <a:srgbClr val="F9F1FA"/>
                </a:solidFill>
              </a:rPr>
              <a:t>Filosofische v</a:t>
            </a:r>
            <a:r>
              <a:rPr sz="6200">
                <a:solidFill>
                  <a:srgbClr val="F9F1FA"/>
                </a:solidFill>
              </a:rPr>
              <a:t>raag:</a:t>
            </a:r>
          </a:p>
        </p:txBody>
      </p:sp>
      <p:sp>
        <p:nvSpPr>
          <p:cNvPr id="72" name="Shape 72"/>
          <p:cNvSpPr/>
          <p:nvPr>
            <p:ph type="body" idx="1"/>
          </p:nvPr>
        </p:nvSpPr>
        <p:spPr>
          <a:xfrm>
            <a:off x="1950719" y="5527040"/>
            <a:ext cx="9103361" cy="2492587"/>
          </a:xfrm>
          <a:prstGeom prst="rect">
            <a:avLst/>
          </a:prstGeom>
        </p:spPr>
        <p:txBody>
          <a:bodyPr/>
          <a:lstStyle>
            <a:lvl1pPr>
              <a:spcBef>
                <a:spcPts val="800"/>
              </a:spcBef>
              <a:defRPr sz="5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FBF5FB"/>
                </a:solidFill>
              </a:rPr>
              <a:t>Zijn jongens- en meisjesgedrag aangeleerd of aangeboren?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type="title"/>
          </p:nvPr>
        </p:nvSpPr>
        <p:spPr>
          <a:xfrm>
            <a:off x="975359" y="3029937"/>
            <a:ext cx="11054082" cy="2090703"/>
          </a:xfrm>
          <a:prstGeom prst="rect">
            <a:avLst/>
          </a:prstGeom>
        </p:spPr>
        <p:txBody>
          <a:bodyPr/>
          <a:lstStyle/>
          <a:p>
            <a:pPr lvl="0" algn="l" defTabSz="584200">
              <a:defRPr sz="1800">
                <a:solidFill>
                  <a:srgbClr val="000000"/>
                </a:solidFill>
              </a:defRPr>
            </a:pPr>
            <a:r>
              <a:rPr sz="6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rPr>
              <a:t>Margareth Mead (1901-1978):</a:t>
            </a:r>
            <a:br>
              <a:rPr sz="6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rPr>
            </a:br>
            <a:r>
              <a:rPr sz="6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rPr>
              <a:t>antropologe</a:t>
            </a:r>
          </a:p>
        </p:txBody>
      </p:sp>
      <p:pic>
        <p:nvPicPr>
          <p:cNvPr id="77" name="sekse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40359" y="5298529"/>
            <a:ext cx="8986133" cy="1512008"/>
          </a:xfrm>
          <a:prstGeom prst="rect">
            <a:avLst/>
          </a:prstGeom>
          <a:ln w="12700">
            <a:miter lim="400000"/>
          </a:ln>
        </p:spPr>
      </p:pic>
      <p:pic>
        <p:nvPicPr>
          <p:cNvPr id="78" name="pasted-image.ti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588599" y="6535390"/>
            <a:ext cx="2565401" cy="3175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type="title"/>
          </p:nvPr>
        </p:nvSpPr>
        <p:spPr>
          <a:xfrm>
            <a:off x="975359" y="3029937"/>
            <a:ext cx="11054082" cy="2090703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200">
                <a:solidFill>
                  <a:srgbClr val="F9F1FA"/>
                </a:solidFill>
              </a:rPr>
              <a:t>Filosofische v</a:t>
            </a:r>
            <a:r>
              <a:rPr sz="6200">
                <a:solidFill>
                  <a:srgbClr val="F9F1FA"/>
                </a:solidFill>
              </a:rPr>
              <a:t>raag:</a:t>
            </a:r>
          </a:p>
        </p:txBody>
      </p:sp>
      <p:sp>
        <p:nvSpPr>
          <p:cNvPr id="83" name="Shape 83"/>
          <p:cNvSpPr/>
          <p:nvPr>
            <p:ph type="body" idx="1"/>
          </p:nvPr>
        </p:nvSpPr>
        <p:spPr>
          <a:xfrm>
            <a:off x="1950719" y="5527040"/>
            <a:ext cx="9103361" cy="2492587"/>
          </a:xfrm>
          <a:prstGeom prst="rect">
            <a:avLst/>
          </a:prstGeom>
        </p:spPr>
        <p:txBody>
          <a:bodyPr/>
          <a:lstStyle>
            <a:lvl1pPr>
              <a:spcBef>
                <a:spcPts val="800"/>
              </a:spcBef>
              <a:defRPr sz="5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FBF5FB"/>
                </a:solidFill>
              </a:rPr>
              <a:t>Welke filosofische vraag komt hieruit naar voren?</a:t>
            </a:r>
          </a:p>
        </p:txBody>
      </p:sp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