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1" name="Shape 5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9" name="Shape 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9" name="Shape 6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subtite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a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975359" y="2623537"/>
            <a:ext cx="11054082" cy="290350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1950719" y="5527040"/>
            <a:ext cx="9103362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xfrm>
            <a:off x="9320106" y="9107762"/>
            <a:ext cx="3034455" cy="384049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dd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bov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opsommin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opsomming en 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231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6764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1209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één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twee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drie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vier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psommingstekens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driem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BDE1"/>
            </a:gs>
            <a:gs pos="40000">
              <a:srgbClr val="C4B2DC"/>
            </a:gs>
            <a:gs pos="100000">
              <a:srgbClr val="250037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50239" y="130952"/>
            <a:ext cx="11704322" cy="214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7" y="9107762"/>
            <a:ext cx="3034454" cy="3840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457200">
              <a:defRPr sz="1600">
                <a:solidFill>
                  <a:srgbClr val="FBF5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spd="med" advClick="1"/>
  <p:txStyles>
    <p:titleStyle>
      <a:lvl1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471487" indent="-471487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marL="906235" indent="-449035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marL="1333500" indent="-41910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marL="1874520" indent="-502920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marL="2331720" indent="-502920" defTabSz="457200">
        <a:spcBef>
          <a:spcPts val="700"/>
        </a:spcBef>
        <a:buSzPct val="100000"/>
        <a:buFont typeface="Arial"/>
        <a:buChar char="»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marL="27889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marL="32461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marL="37033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marL="41605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975359" y="3029937"/>
            <a:ext cx="11054082" cy="2761507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9F1FA"/>
                </a:solidFill>
              </a:rPr>
              <a:t>Wetenschapsfilosofie </a:t>
            </a:r>
            <a:br>
              <a:rPr sz="5400">
                <a:solidFill>
                  <a:srgbClr val="F9F1FA"/>
                </a:solidFill>
              </a:rPr>
            </a:br>
            <a:r>
              <a:rPr sz="5400">
                <a:solidFill>
                  <a:srgbClr val="F9F1FA"/>
                </a:solidFill>
              </a:rPr>
              <a:t>Les 16:</a:t>
            </a:r>
            <a:br>
              <a:rPr sz="5400">
                <a:solidFill>
                  <a:srgbClr val="F9F1FA"/>
                </a:solidFill>
              </a:rPr>
            </a:br>
            <a:r>
              <a:rPr sz="5400">
                <a:solidFill>
                  <a:srgbClr val="F9F1FA"/>
                </a:solidFill>
              </a:rPr>
              <a:t>Taal en begrijpen</a:t>
            </a:r>
          </a:p>
        </p:txBody>
      </p:sp>
      <p:pic>
        <p:nvPicPr>
          <p:cNvPr id="54" name="image1.png" descr="visual transpara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40136" y="2182623"/>
            <a:ext cx="5059705" cy="73787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975359" y="3029937"/>
            <a:ext cx="11054082" cy="209070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Opdracht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1950719" y="5527040"/>
            <a:ext cx="9103362" cy="2492587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800"/>
              </a:spcBef>
              <a:defRPr sz="5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BF5FB"/>
                </a:solidFill>
              </a:rPr>
              <a:t>Verzin een geheimtaal die alleen door jullie groepje begrepen wordt.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975359" y="3029937"/>
            <a:ext cx="11054082" cy="209070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Opdracht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1950719" y="5527040"/>
            <a:ext cx="9103362" cy="2492587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5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BF5FB"/>
                </a:solidFill>
              </a:rPr>
              <a:t>Zeg achter elkaar: rabarber, rabarber, rabarber, etc….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975359" y="3029937"/>
            <a:ext cx="11054082" cy="209070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Opdracht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1950719" y="5527040"/>
            <a:ext cx="9103362" cy="2492587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5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BF5FB"/>
                </a:solidFill>
              </a:rPr>
              <a:t>Verzin zelf een filosofische vraag over taal.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