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media/image1.jpeg" ContentType="image/jpeg"/>
  <Override PartName="/ppt/notesSlides/notesSlide1.xml" ContentType="application/vnd.openxmlformats-officedocument.presentationml.notesSlide+xml"/>
  <Override PartName="/ppt/media/image2.jpeg" ContentType="image/jpeg"/>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Lst>
  <p:sldSz cx="13004800" cy="9753600"/>
  <p:notesSz cx="6858000" cy="9144000"/>
  <p:defaultTextStyle>
    <a:lvl1pPr algn="ctr" defTabSz="584200">
      <a:defRPr sz="3600">
        <a:solidFill>
          <a:srgbClr val="FFFFFF"/>
        </a:solidFill>
        <a:latin typeface="+mn-lt"/>
        <a:ea typeface="+mn-ea"/>
        <a:cs typeface="+mn-cs"/>
        <a:sym typeface="Helvetica Light"/>
      </a:defRPr>
    </a:lvl1pPr>
    <a:lvl2pPr indent="228600" algn="ctr" defTabSz="584200">
      <a:defRPr sz="3600">
        <a:solidFill>
          <a:srgbClr val="FFFFFF"/>
        </a:solidFill>
        <a:latin typeface="+mn-lt"/>
        <a:ea typeface="+mn-ea"/>
        <a:cs typeface="+mn-cs"/>
        <a:sym typeface="Helvetica Light"/>
      </a:defRPr>
    </a:lvl2pPr>
    <a:lvl3pPr indent="457200" algn="ctr" defTabSz="584200">
      <a:defRPr sz="3600">
        <a:solidFill>
          <a:srgbClr val="FFFFFF"/>
        </a:solidFill>
        <a:latin typeface="+mn-lt"/>
        <a:ea typeface="+mn-ea"/>
        <a:cs typeface="+mn-cs"/>
        <a:sym typeface="Helvetica Light"/>
      </a:defRPr>
    </a:lvl3pPr>
    <a:lvl4pPr indent="685800" algn="ctr" defTabSz="584200">
      <a:defRPr sz="3600">
        <a:solidFill>
          <a:srgbClr val="FFFFFF"/>
        </a:solidFill>
        <a:latin typeface="+mn-lt"/>
        <a:ea typeface="+mn-ea"/>
        <a:cs typeface="+mn-cs"/>
        <a:sym typeface="Helvetica Light"/>
      </a:defRPr>
    </a:lvl4pPr>
    <a:lvl5pPr indent="914400" algn="ctr" defTabSz="584200">
      <a:defRPr sz="3600">
        <a:solidFill>
          <a:srgbClr val="FFFFFF"/>
        </a:solidFill>
        <a:latin typeface="+mn-lt"/>
        <a:ea typeface="+mn-ea"/>
        <a:cs typeface="+mn-cs"/>
        <a:sym typeface="Helvetica Light"/>
      </a:defRPr>
    </a:lvl5pPr>
    <a:lvl6pPr indent="1143000" algn="ctr" defTabSz="584200">
      <a:defRPr sz="3600">
        <a:solidFill>
          <a:srgbClr val="FFFFFF"/>
        </a:solidFill>
        <a:latin typeface="+mn-lt"/>
        <a:ea typeface="+mn-ea"/>
        <a:cs typeface="+mn-cs"/>
        <a:sym typeface="Helvetica Light"/>
      </a:defRPr>
    </a:lvl6pPr>
    <a:lvl7pPr indent="1371600" algn="ctr" defTabSz="584200">
      <a:defRPr sz="3600">
        <a:solidFill>
          <a:srgbClr val="FFFFFF"/>
        </a:solidFill>
        <a:latin typeface="+mn-lt"/>
        <a:ea typeface="+mn-ea"/>
        <a:cs typeface="+mn-cs"/>
        <a:sym typeface="Helvetica Light"/>
      </a:defRPr>
    </a:lvl7pPr>
    <a:lvl8pPr indent="1600200" algn="ctr" defTabSz="584200">
      <a:defRPr sz="3600">
        <a:solidFill>
          <a:srgbClr val="FFFFFF"/>
        </a:solidFill>
        <a:latin typeface="+mn-lt"/>
        <a:ea typeface="+mn-ea"/>
        <a:cs typeface="+mn-cs"/>
        <a:sym typeface="Helvetica Light"/>
      </a:defRPr>
    </a:lvl8pPr>
    <a:lvl9pPr indent="1828800" algn="ctr" defTabSz="584200">
      <a:defRPr sz="3600">
        <a:solidFill>
          <a:srgbClr val="FFFFFF"/>
        </a:solidFill>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3C0FC">
              <a:alpha val="26000"/>
            </a:srgbClr>
          </a:solidFill>
        </a:fill>
      </a:tcStyle>
    </a:band2H>
    <a:firstCol>
      <a:tcTxStyle b="off" i="off">
        <a:fontRef idx="minor">
          <a:srgbClr val="FFFFFF"/>
        </a:fontRef>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1497FC"/>
          </a:solidFill>
        </a:fill>
      </a:tcStyle>
    </a:firstCol>
    <a:la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lastRow>
    <a:fir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8EA5CB">
              <a:alpha val="2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solidFill>
            <a:srgbClr val="53585F"/>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308B16">
              <a:alpha val="35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CBCBCB"/>
              </a:solidFill>
              <a:prstDash val="solid"/>
              <a:miter lim="400000"/>
            </a:ln>
          </a:insideV>
        </a:tcBdr>
        <a:fill>
          <a:solidFill>
            <a:srgbClr val="2D713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254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BF630E"/>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Shape 38"/>
          <p:cNvSpPr/>
          <p:nvPr>
            <p:ph type="sldImg"/>
          </p:nvPr>
        </p:nvSpPr>
        <p:spPr>
          <a:xfrm>
            <a:off x="1143000" y="685800"/>
            <a:ext cx="4572000" cy="3429000"/>
          </a:xfrm>
          <a:prstGeom prst="rect">
            <a:avLst/>
          </a:prstGeom>
        </p:spPr>
        <p:txBody>
          <a:bodyPr/>
          <a:lstStyle/>
          <a:p>
            <a:pPr lvl="0"/>
          </a:p>
        </p:txBody>
      </p:sp>
      <p:sp>
        <p:nvSpPr>
          <p:cNvPr id="39" name="Shape 39"/>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Helvetica Neue"/>
        <a:ea typeface="Helvetica Neue"/>
        <a:cs typeface="Helvetica Neue"/>
        <a:sym typeface="Helvetica Neue"/>
      </a:defRPr>
    </a:lvl1pPr>
    <a:lvl2pPr indent="228600" defTabSz="457200">
      <a:lnSpc>
        <a:spcPct val="117999"/>
      </a:lnSpc>
      <a:defRPr sz="2200">
        <a:latin typeface="Helvetica Neue"/>
        <a:ea typeface="Helvetica Neue"/>
        <a:cs typeface="Helvetica Neue"/>
        <a:sym typeface="Helvetica Neue"/>
      </a:defRPr>
    </a:lvl2pPr>
    <a:lvl3pPr indent="457200" defTabSz="457200">
      <a:lnSpc>
        <a:spcPct val="117999"/>
      </a:lnSpc>
      <a:defRPr sz="2200">
        <a:latin typeface="Helvetica Neue"/>
        <a:ea typeface="Helvetica Neue"/>
        <a:cs typeface="Helvetica Neue"/>
        <a:sym typeface="Helvetica Neue"/>
      </a:defRPr>
    </a:lvl3pPr>
    <a:lvl4pPr indent="685800" defTabSz="457200">
      <a:lnSpc>
        <a:spcPct val="117999"/>
      </a:lnSpc>
      <a:defRPr sz="2200">
        <a:latin typeface="Helvetica Neue"/>
        <a:ea typeface="Helvetica Neue"/>
        <a:cs typeface="Helvetica Neue"/>
        <a:sym typeface="Helvetica Neue"/>
      </a:defRPr>
    </a:lvl4pPr>
    <a:lvl5pPr indent="914400" defTabSz="457200">
      <a:lnSpc>
        <a:spcPct val="117999"/>
      </a:lnSpc>
      <a:defRPr sz="2200">
        <a:latin typeface="Helvetica Neue"/>
        <a:ea typeface="Helvetica Neue"/>
        <a:cs typeface="Helvetica Neue"/>
        <a:sym typeface="Helvetica Neue"/>
      </a:defRPr>
    </a:lvl5pPr>
    <a:lvl6pPr indent="1143000" defTabSz="457200">
      <a:lnSpc>
        <a:spcPct val="117999"/>
      </a:lnSpc>
      <a:defRPr sz="2200">
        <a:latin typeface="Helvetica Neue"/>
        <a:ea typeface="Helvetica Neue"/>
        <a:cs typeface="Helvetica Neue"/>
        <a:sym typeface="Helvetica Neue"/>
      </a:defRPr>
    </a:lvl6pPr>
    <a:lvl7pPr indent="1371600" defTabSz="457200">
      <a:lnSpc>
        <a:spcPct val="117999"/>
      </a:lnSpc>
      <a:defRPr sz="2200">
        <a:latin typeface="Helvetica Neue"/>
        <a:ea typeface="Helvetica Neue"/>
        <a:cs typeface="Helvetica Neue"/>
        <a:sym typeface="Helvetica Neue"/>
      </a:defRPr>
    </a:lvl7pPr>
    <a:lvl8pPr indent="1600200" defTabSz="457200">
      <a:lnSpc>
        <a:spcPct val="117999"/>
      </a:lnSpc>
      <a:defRPr sz="2200">
        <a:latin typeface="Helvetica Neue"/>
        <a:ea typeface="Helvetica Neue"/>
        <a:cs typeface="Helvetica Neue"/>
        <a:sym typeface="Helvetica Neue"/>
      </a:defRPr>
    </a:lvl8pPr>
    <a:lvl9pPr indent="1828800" defTabSz="45720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2.xml.rels><?xml version="1.0" encoding="UTF-8" standalone="yes"?><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3.xml.rels><?xml version="1.0" encoding="UTF-8" standalone="yes"?><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4.xml.rels><?xml version="1.0" encoding="UTF-8" standalone="yes"?><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5.xml.rels><?xml version="1.0" encoding="UTF-8" standalone="yes"?><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1" name="Shape 51"/>
          <p:cNvSpPr/>
          <p:nvPr>
            <p:ph type="sldImg"/>
          </p:nvPr>
        </p:nvSpPr>
        <p:spPr>
          <a:prstGeom prst="rect">
            <a:avLst/>
          </a:prstGeom>
        </p:spPr>
        <p:txBody>
          <a:bodyPr/>
          <a:lstStyle/>
          <a:p>
            <a:pPr lvl="0"/>
          </a:p>
        </p:txBody>
      </p:sp>
      <p:sp>
        <p:nvSpPr>
          <p:cNvPr id="52" name="Shape 52"/>
          <p:cNvSpPr/>
          <p:nvPr>
            <p:ph type="body" sz="quarter" idx="1"/>
          </p:nvPr>
        </p:nvSpPr>
        <p:spPr>
          <a:prstGeom prst="rect">
            <a:avLst/>
          </a:prstGeom>
        </p:spPr>
        <p:txBody>
          <a:bodyPr/>
          <a:lstStyle>
            <a:lvl1pPr>
              <a:lnSpc>
                <a:spcPct val="100000"/>
              </a:lnSpc>
              <a:defRPr sz="1200">
                <a:latin typeface="Calibri"/>
                <a:ea typeface="Calibri"/>
                <a:cs typeface="Calibri"/>
                <a:sym typeface="Calibri"/>
              </a:defRPr>
            </a:lvl1pPr>
          </a:lstStyle>
          <a:p>
            <a:pPr lvl="0">
              <a:defRPr sz="1800"/>
            </a:pPr>
            <a:r>
              <a:rPr sz="1200"/>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6" name="Shape 56"/>
          <p:cNvSpPr/>
          <p:nvPr>
            <p:ph type="sldImg"/>
          </p:nvPr>
        </p:nvSpPr>
        <p:spPr>
          <a:prstGeom prst="rect">
            <a:avLst/>
          </a:prstGeom>
        </p:spPr>
        <p:txBody>
          <a:bodyPr/>
          <a:lstStyle/>
          <a:p>
            <a:pPr lvl="0"/>
          </a:p>
        </p:txBody>
      </p:sp>
      <p:sp>
        <p:nvSpPr>
          <p:cNvPr id="57" name="Shape 57"/>
          <p:cNvSpPr/>
          <p:nvPr>
            <p:ph type="body" sz="quarter" idx="1"/>
          </p:nvPr>
        </p:nvSpPr>
        <p:spPr>
          <a:prstGeom prst="rect">
            <a:avLst/>
          </a:prstGeom>
        </p:spPr>
        <p:txBody>
          <a:bodyPr/>
          <a:lstStyle>
            <a:lvl1pPr>
              <a:lnSpc>
                <a:spcPct val="100000"/>
              </a:lnSpc>
              <a:defRPr sz="1200">
                <a:latin typeface="Calibri"/>
                <a:ea typeface="Calibri"/>
                <a:cs typeface="Calibri"/>
                <a:sym typeface="Calibri"/>
              </a:defRPr>
            </a:lvl1pPr>
          </a:lstStyle>
          <a:p>
            <a:pPr lvl="0">
              <a:defRPr sz="1800"/>
            </a:pPr>
            <a:r>
              <a:rPr sz="1200"/>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4" name="Shape 64"/>
          <p:cNvSpPr/>
          <p:nvPr>
            <p:ph type="sldImg"/>
          </p:nvPr>
        </p:nvSpPr>
        <p:spPr>
          <a:prstGeom prst="rect">
            <a:avLst/>
          </a:prstGeom>
        </p:spPr>
        <p:txBody>
          <a:bodyPr/>
          <a:lstStyle/>
          <a:p>
            <a:pPr lvl="0"/>
          </a:p>
        </p:txBody>
      </p:sp>
      <p:sp>
        <p:nvSpPr>
          <p:cNvPr id="65" name="Shape 65"/>
          <p:cNvSpPr/>
          <p:nvPr>
            <p:ph type="body" sz="quarter" idx="1"/>
          </p:nvPr>
        </p:nvSpPr>
        <p:spPr>
          <a:prstGeom prst="rect">
            <a:avLst/>
          </a:prstGeom>
        </p:spPr>
        <p:txBody>
          <a:bodyPr/>
          <a:lstStyle>
            <a:lvl1pPr>
              <a:lnSpc>
                <a:spcPct val="100000"/>
              </a:lnSpc>
              <a:defRPr sz="1200">
                <a:latin typeface="Calibri"/>
                <a:ea typeface="Calibri"/>
                <a:cs typeface="Calibri"/>
                <a:sym typeface="Calibri"/>
              </a:defRPr>
            </a:lvl1pPr>
          </a:lstStyle>
          <a:p>
            <a:pPr lvl="0">
              <a:defRPr sz="1800"/>
            </a:pPr>
            <a:r>
              <a:rPr sz="1200"/>
              <a:t> </a:t>
            </a:r>
            <a:endParaRPr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2" name="Shape 72"/>
          <p:cNvSpPr/>
          <p:nvPr>
            <p:ph type="sldImg"/>
          </p:nvPr>
        </p:nvSpPr>
        <p:spPr>
          <a:prstGeom prst="rect">
            <a:avLst/>
          </a:prstGeom>
        </p:spPr>
        <p:txBody>
          <a:bodyPr/>
          <a:lstStyle/>
          <a:p>
            <a:pPr lvl="0"/>
          </a:p>
        </p:txBody>
      </p:sp>
      <p:sp>
        <p:nvSpPr>
          <p:cNvPr id="73" name="Shape 73"/>
          <p:cNvSpPr/>
          <p:nvPr>
            <p:ph type="body" sz="quarter" idx="1"/>
          </p:nvPr>
        </p:nvSpPr>
        <p:spPr>
          <a:prstGeom prst="rect">
            <a:avLst/>
          </a:prstGeom>
        </p:spPr>
        <p:txBody>
          <a:bodyPr/>
          <a:lstStyle>
            <a:lvl1pPr>
              <a:lnSpc>
                <a:spcPct val="100000"/>
              </a:lnSpc>
              <a:defRPr sz="1200">
                <a:latin typeface="Calibri"/>
                <a:ea typeface="Calibri"/>
                <a:cs typeface="Calibri"/>
                <a:sym typeface="Calibri"/>
              </a:defRPr>
            </a:lvl1pPr>
          </a:lstStyle>
          <a:p>
            <a:pPr lvl="0">
              <a:defRPr sz="1800"/>
            </a:pPr>
            <a:r>
              <a:rPr sz="1200"/>
              <a:t>  </a:t>
            </a:r>
            <a:endParaRPr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7" name="Shape 77"/>
          <p:cNvSpPr/>
          <p:nvPr>
            <p:ph type="sldImg"/>
          </p:nvPr>
        </p:nvSpPr>
        <p:spPr>
          <a:prstGeom prst="rect">
            <a:avLst/>
          </a:prstGeom>
        </p:spPr>
        <p:txBody>
          <a:bodyPr/>
          <a:lstStyle/>
          <a:p>
            <a:pPr lvl="0"/>
          </a:p>
        </p:txBody>
      </p:sp>
      <p:sp>
        <p:nvSpPr>
          <p:cNvPr id="78" name="Shape 78"/>
          <p:cNvSpPr/>
          <p:nvPr>
            <p:ph type="body" sz="quarter" idx="1"/>
          </p:nvPr>
        </p:nvSpPr>
        <p:spPr>
          <a:prstGeom prst="rect">
            <a:avLst/>
          </a:prstGeom>
        </p:spPr>
        <p:txBody>
          <a:bodyPr/>
          <a:lstStyle>
            <a:lvl1pPr>
              <a:lnSpc>
                <a:spcPct val="100000"/>
              </a:lnSpc>
              <a:defRPr sz="1200">
                <a:latin typeface="Calibri"/>
                <a:ea typeface="Calibri"/>
                <a:cs typeface="Calibri"/>
                <a:sym typeface="Calibri"/>
              </a:defRPr>
            </a:lvl1pPr>
          </a:lstStyle>
          <a:p>
            <a:pPr lvl="0">
              <a:defRPr sz="1800"/>
            </a:pPr>
            <a:r>
              <a:rPr sz="1200"/>
              <a:t> </a:t>
            </a:r>
            <a:endParaRPr sz="1200"/>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el en subtitel">
    <p:bg>
      <p:bgPr>
        <a:solidFill>
          <a:srgbClr val="000000"/>
        </a:solidFill>
      </p:bgPr>
    </p:bg>
    <p:spTree>
      <p:nvGrpSpPr>
        <p:cNvPr id="1" name=""/>
        <p:cNvGrpSpPr/>
        <p:nvPr/>
      </p:nvGrpSpPr>
      <p:grpSpPr>
        <a:xfrm>
          <a:off x="0" y="0"/>
          <a:ext cx="0" cy="0"/>
          <a:chOff x="0" y="0"/>
          <a:chExt cx="0" cy="0"/>
        </a:xfrm>
      </p:grpSpPr>
      <p:sp>
        <p:nvSpPr>
          <p:cNvPr id="6" name="Shape 6"/>
          <p:cNvSpPr/>
          <p:nvPr>
            <p:ph type="title"/>
          </p:nvPr>
        </p:nvSpPr>
        <p:spPr>
          <a:xfrm>
            <a:off x="1270000" y="1638300"/>
            <a:ext cx="10464800" cy="3302000"/>
          </a:xfrm>
          <a:prstGeom prst="rect">
            <a:avLst/>
          </a:prstGeom>
        </p:spPr>
        <p:txBody>
          <a:bodyPr lIns="0" tIns="0" rIns="0" bIns="0" anchor="b"/>
          <a:lstStyle>
            <a:lvl1pPr defTabSz="584200">
              <a:defRPr sz="8000">
                <a:solidFill>
                  <a:srgbClr val="FFFFFF"/>
                </a:solidFill>
                <a:latin typeface="+mn-lt"/>
                <a:ea typeface="+mn-ea"/>
                <a:cs typeface="+mn-cs"/>
                <a:sym typeface="Helvetica Light"/>
              </a:defRPr>
            </a:lvl1pPr>
          </a:lstStyle>
          <a:p>
            <a:pPr lvl="0">
              <a:defRPr sz="1800">
                <a:solidFill>
                  <a:srgbClr val="000000"/>
                </a:solidFill>
              </a:defRPr>
            </a:pPr>
            <a:r>
              <a:rPr sz="8000">
                <a:solidFill>
                  <a:srgbClr val="FFFFFF"/>
                </a:solidFill>
              </a:rPr>
              <a:t>Titeltekst</a:t>
            </a:r>
          </a:p>
        </p:txBody>
      </p:sp>
      <p:sp>
        <p:nvSpPr>
          <p:cNvPr id="7" name="Shape 7"/>
          <p:cNvSpPr/>
          <p:nvPr>
            <p:ph type="body" idx="1"/>
          </p:nvPr>
        </p:nvSpPr>
        <p:spPr>
          <a:xfrm>
            <a:off x="1270000" y="5029200"/>
            <a:ext cx="10464800" cy="1130300"/>
          </a:xfrm>
          <a:prstGeom prst="rect">
            <a:avLst/>
          </a:prstGeom>
        </p:spPr>
        <p:txBody>
          <a:bodyPr lIns="0" tIns="0" rIns="0" bIns="0"/>
          <a:lstStyle>
            <a:lvl1pPr marL="0" indent="0" algn="ctr" defTabSz="584200">
              <a:spcBef>
                <a:spcPts val="0"/>
              </a:spcBef>
              <a:buSzTx/>
              <a:buFontTx/>
              <a:buNone/>
              <a:defRPr sz="3200">
                <a:solidFill>
                  <a:srgbClr val="FFFFFF"/>
                </a:solidFill>
                <a:latin typeface="+mn-lt"/>
                <a:ea typeface="+mn-ea"/>
                <a:cs typeface="+mn-cs"/>
                <a:sym typeface="Helvetica Light"/>
              </a:defRPr>
            </a:lvl1pPr>
            <a:lvl2pPr marL="0" indent="228600" algn="ctr" defTabSz="584200">
              <a:spcBef>
                <a:spcPts val="0"/>
              </a:spcBef>
              <a:buSzTx/>
              <a:buFontTx/>
              <a:buNone/>
              <a:defRPr sz="3200">
                <a:solidFill>
                  <a:srgbClr val="FFFFFF"/>
                </a:solidFill>
                <a:latin typeface="+mn-lt"/>
                <a:ea typeface="+mn-ea"/>
                <a:cs typeface="+mn-cs"/>
                <a:sym typeface="Helvetica Light"/>
              </a:defRPr>
            </a:lvl2pPr>
            <a:lvl3pPr marL="0" indent="457200" algn="ctr" defTabSz="584200">
              <a:spcBef>
                <a:spcPts val="0"/>
              </a:spcBef>
              <a:buSzTx/>
              <a:buFontTx/>
              <a:buNone/>
              <a:defRPr sz="3200">
                <a:solidFill>
                  <a:srgbClr val="FFFFFF"/>
                </a:solidFill>
                <a:latin typeface="+mn-lt"/>
                <a:ea typeface="+mn-ea"/>
                <a:cs typeface="+mn-cs"/>
                <a:sym typeface="Helvetica Light"/>
              </a:defRPr>
            </a:lvl3pPr>
            <a:lvl4pPr marL="0" indent="685800" algn="ctr" defTabSz="584200">
              <a:spcBef>
                <a:spcPts val="0"/>
              </a:spcBef>
              <a:buSzTx/>
              <a:buFontTx/>
              <a:buNone/>
              <a:defRPr sz="3200">
                <a:solidFill>
                  <a:srgbClr val="FFFFFF"/>
                </a:solidFill>
                <a:latin typeface="+mn-lt"/>
                <a:ea typeface="+mn-ea"/>
                <a:cs typeface="+mn-cs"/>
                <a:sym typeface="Helvetica Light"/>
              </a:defRPr>
            </a:lvl4pPr>
            <a:lvl5pPr marL="0" indent="914400" algn="ctr" defTabSz="584200">
              <a:spcBef>
                <a:spcPts val="0"/>
              </a:spcBef>
              <a:buSzTx/>
              <a:buFontTx/>
              <a:buNone/>
              <a:defRPr sz="3200">
                <a:solidFill>
                  <a:srgbClr val="FFFFFF"/>
                </a:solidFill>
                <a:latin typeface="+mn-lt"/>
                <a:ea typeface="+mn-ea"/>
                <a:cs typeface="+mn-cs"/>
                <a:sym typeface="Helvetica Light"/>
              </a:defRPr>
            </a:lvl5pPr>
          </a:lstStyle>
          <a:p>
            <a:pPr lvl="0">
              <a:defRPr sz="1800">
                <a:solidFill>
                  <a:srgbClr val="000000"/>
                </a:solidFill>
              </a:defRPr>
            </a:pPr>
            <a:r>
              <a:rPr sz="3200">
                <a:solidFill>
                  <a:srgbClr val="FFFFFF"/>
                </a:solidFill>
              </a:rPr>
              <a:t>Hoofdtekst - niveau één</a:t>
            </a:r>
            <a:endParaRPr sz="3200">
              <a:solidFill>
                <a:srgbClr val="FFFFFF"/>
              </a:solidFill>
            </a:endParaRPr>
          </a:p>
          <a:p>
            <a:pPr lvl="1">
              <a:defRPr sz="1800">
                <a:solidFill>
                  <a:srgbClr val="000000"/>
                </a:solidFill>
              </a:defRPr>
            </a:pPr>
            <a:r>
              <a:rPr sz="3200">
                <a:solidFill>
                  <a:srgbClr val="FFFFFF"/>
                </a:solidFill>
              </a:rPr>
              <a:t>Hoofdtekst - niveau twee</a:t>
            </a:r>
            <a:endParaRPr sz="3200">
              <a:solidFill>
                <a:srgbClr val="FFFFFF"/>
              </a:solidFill>
            </a:endParaRPr>
          </a:p>
          <a:p>
            <a:pPr lvl="2">
              <a:defRPr sz="1800">
                <a:solidFill>
                  <a:srgbClr val="000000"/>
                </a:solidFill>
              </a:defRPr>
            </a:pPr>
            <a:r>
              <a:rPr sz="3200">
                <a:solidFill>
                  <a:srgbClr val="FFFFFF"/>
                </a:solidFill>
              </a:rPr>
              <a:t>Hoofdtekst - niveau drie</a:t>
            </a:r>
            <a:endParaRPr sz="3200">
              <a:solidFill>
                <a:srgbClr val="FFFFFF"/>
              </a:solidFill>
            </a:endParaRPr>
          </a:p>
          <a:p>
            <a:pPr lvl="3">
              <a:defRPr sz="1800">
                <a:solidFill>
                  <a:srgbClr val="000000"/>
                </a:solidFill>
              </a:defRPr>
            </a:pPr>
            <a:r>
              <a:rPr sz="3200">
                <a:solidFill>
                  <a:srgbClr val="FFFFFF"/>
                </a:solidFill>
              </a:rPr>
              <a:t>Hoofdtekst - niveau vier</a:t>
            </a:r>
            <a:endParaRPr sz="3200">
              <a:solidFill>
                <a:srgbClr val="FFFFFF"/>
              </a:solidFill>
            </a:endParaRPr>
          </a:p>
          <a:p>
            <a:pPr lvl="4">
              <a:defRPr sz="1800">
                <a:solidFill>
                  <a:srgbClr val="000000"/>
                </a:solidFill>
              </a:defRPr>
            </a:pPr>
            <a:r>
              <a:rPr sz="3200">
                <a:solidFill>
                  <a:srgbClr val="FFFFFF"/>
                </a:solidFill>
              </a:rPr>
              <a:t>Hoofdtekst - niveau vijf</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Citaat">
    <p:bg>
      <p:bgPr>
        <a:solidFill>
          <a:srgbClr val="000000"/>
        </a:solidFill>
      </p:bgPr>
    </p:bg>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Foto">
    <p:bg>
      <p:bgPr>
        <a:solidFill>
          <a:srgbClr val="000000"/>
        </a:solidFill>
      </p:bgPr>
    </p:bg>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Leeg">
    <p:bg>
      <p:bgPr>
        <a:solidFill>
          <a:srgbClr val="000000"/>
        </a:solidFill>
      </p:bgPr>
    </p:bg>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Title Slide">
    <p:spTree>
      <p:nvGrpSpPr>
        <p:cNvPr id="1" name=""/>
        <p:cNvGrpSpPr/>
        <p:nvPr/>
      </p:nvGrpSpPr>
      <p:grpSpPr>
        <a:xfrm>
          <a:off x="0" y="0"/>
          <a:ext cx="0" cy="0"/>
          <a:chOff x="0" y="0"/>
          <a:chExt cx="0" cy="0"/>
        </a:xfrm>
      </p:grpSpPr>
      <p:sp>
        <p:nvSpPr>
          <p:cNvPr id="31" name="Shape 31"/>
          <p:cNvSpPr/>
          <p:nvPr>
            <p:ph type="title"/>
          </p:nvPr>
        </p:nvSpPr>
        <p:spPr>
          <a:xfrm>
            <a:off x="975359" y="2623537"/>
            <a:ext cx="11054082" cy="2903503"/>
          </a:xfrm>
          <a:prstGeom prst="rect">
            <a:avLst/>
          </a:prstGeom>
        </p:spPr>
        <p:txBody>
          <a:bodyPr/>
          <a:lstStyle/>
          <a:p>
            <a:pPr lvl="0">
              <a:defRPr sz="1800">
                <a:solidFill>
                  <a:srgbClr val="000000"/>
                </a:solidFill>
              </a:defRPr>
            </a:pPr>
            <a:r>
              <a:rPr sz="6200">
                <a:solidFill>
                  <a:srgbClr val="F9F1FA"/>
                </a:solidFill>
              </a:rPr>
              <a:t>Titeltekst</a:t>
            </a:r>
          </a:p>
        </p:txBody>
      </p:sp>
      <p:sp>
        <p:nvSpPr>
          <p:cNvPr id="32" name="Shape 32"/>
          <p:cNvSpPr/>
          <p:nvPr>
            <p:ph type="body" idx="1"/>
          </p:nvPr>
        </p:nvSpPr>
        <p:spPr>
          <a:xfrm>
            <a:off x="1950719" y="5527040"/>
            <a:ext cx="9103361" cy="4226561"/>
          </a:xfrm>
          <a:prstGeom prst="rect">
            <a:avLst/>
          </a:prstGeom>
        </p:spPr>
        <p:txBody>
          <a:bodyPr/>
          <a:lstStyle>
            <a:lvl1pPr marL="0" indent="0" algn="ctr">
              <a:buSzTx/>
              <a:buFontTx/>
              <a:buNone/>
              <a:defRPr>
                <a:solidFill>
                  <a:srgbClr val="FBF5FB"/>
                </a:solidFill>
              </a:defRPr>
            </a:lvl1pPr>
            <a:lvl2pPr marL="0" indent="457200" algn="ctr">
              <a:buSzTx/>
              <a:buFontTx/>
              <a:buNone/>
              <a:defRPr>
                <a:solidFill>
                  <a:srgbClr val="FBF5FB"/>
                </a:solidFill>
              </a:defRPr>
            </a:lvl2pPr>
            <a:lvl3pPr marL="0" indent="914400" algn="ctr">
              <a:buSzTx/>
              <a:buFontTx/>
              <a:buNone/>
              <a:defRPr>
                <a:solidFill>
                  <a:srgbClr val="FBF5FB"/>
                </a:solidFill>
              </a:defRPr>
            </a:lvl3pPr>
            <a:lvl4pPr marL="0" indent="1371600" algn="ctr">
              <a:buSzTx/>
              <a:buFontTx/>
              <a:buNone/>
              <a:defRPr>
                <a:solidFill>
                  <a:srgbClr val="FBF5FB"/>
                </a:solidFill>
              </a:defRPr>
            </a:lvl4pPr>
            <a:lvl5pPr marL="0" indent="1828800" algn="ctr">
              <a:buSzTx/>
              <a:buFontTx/>
              <a:buNone/>
              <a:defRPr>
                <a:solidFill>
                  <a:srgbClr val="FBF5FB"/>
                </a:solidFill>
              </a:defRPr>
            </a:lvl5pPr>
          </a:lstStyle>
          <a:p>
            <a:pPr lvl="0">
              <a:defRPr sz="1800">
                <a:solidFill>
                  <a:srgbClr val="000000"/>
                </a:solidFill>
              </a:defRPr>
            </a:pPr>
            <a:r>
              <a:rPr sz="4400">
                <a:solidFill>
                  <a:srgbClr val="FBF5FB"/>
                </a:solidFill>
              </a:rPr>
              <a:t>Hoofdtekst - niveau één</a:t>
            </a:r>
            <a:endParaRPr sz="4400">
              <a:solidFill>
                <a:srgbClr val="FBF5FB"/>
              </a:solidFill>
            </a:endParaRPr>
          </a:p>
          <a:p>
            <a:pPr lvl="1">
              <a:defRPr sz="1800">
                <a:solidFill>
                  <a:srgbClr val="000000"/>
                </a:solidFill>
              </a:defRPr>
            </a:pPr>
            <a:r>
              <a:rPr sz="4400">
                <a:solidFill>
                  <a:srgbClr val="FBF5FB"/>
                </a:solidFill>
              </a:rPr>
              <a:t>Hoofdtekst - niveau twee</a:t>
            </a:r>
            <a:endParaRPr sz="4400">
              <a:solidFill>
                <a:srgbClr val="FBF5FB"/>
              </a:solidFill>
            </a:endParaRPr>
          </a:p>
          <a:p>
            <a:pPr lvl="2">
              <a:defRPr sz="1800">
                <a:solidFill>
                  <a:srgbClr val="000000"/>
                </a:solidFill>
              </a:defRPr>
            </a:pPr>
            <a:r>
              <a:rPr sz="4400">
                <a:solidFill>
                  <a:srgbClr val="FBF5FB"/>
                </a:solidFill>
              </a:rPr>
              <a:t>Hoofdtekst - niveau drie</a:t>
            </a:r>
            <a:endParaRPr sz="4400">
              <a:solidFill>
                <a:srgbClr val="FBF5FB"/>
              </a:solidFill>
            </a:endParaRPr>
          </a:p>
          <a:p>
            <a:pPr lvl="3">
              <a:defRPr sz="1800">
                <a:solidFill>
                  <a:srgbClr val="000000"/>
                </a:solidFill>
              </a:defRPr>
            </a:pPr>
            <a:r>
              <a:rPr sz="4400">
                <a:solidFill>
                  <a:srgbClr val="FBF5FB"/>
                </a:solidFill>
              </a:rPr>
              <a:t>Hoofdtekst - niveau vier</a:t>
            </a:r>
            <a:endParaRPr sz="4400">
              <a:solidFill>
                <a:srgbClr val="FBF5FB"/>
              </a:solidFill>
            </a:endParaRPr>
          </a:p>
          <a:p>
            <a:pPr lvl="4">
              <a:defRPr sz="1800">
                <a:solidFill>
                  <a:srgbClr val="000000"/>
                </a:solidFill>
              </a:defRPr>
            </a:pPr>
            <a:r>
              <a:rPr sz="4400">
                <a:solidFill>
                  <a:srgbClr val="FBF5FB"/>
                </a:solidFill>
              </a:rPr>
              <a:t>Hoofdtekst - niveau vijf</a:t>
            </a:r>
          </a:p>
        </p:txBody>
      </p:sp>
      <p:sp>
        <p:nvSpPr>
          <p:cNvPr id="33" name="Shape 33"/>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35" name="Shape 35"/>
          <p:cNvSpPr/>
          <p:nvPr>
            <p:ph type="title"/>
          </p:nvPr>
        </p:nvSpPr>
        <p:spPr>
          <a:prstGeom prst="rect">
            <a:avLst/>
          </a:prstGeom>
        </p:spPr>
        <p:txBody>
          <a:bodyPr/>
          <a:lstStyle/>
          <a:p>
            <a:pPr lvl="0">
              <a:defRPr sz="1800">
                <a:solidFill>
                  <a:srgbClr val="000000"/>
                </a:solidFill>
              </a:defRPr>
            </a:pPr>
            <a:r>
              <a:rPr sz="6200">
                <a:solidFill>
                  <a:srgbClr val="F9F1FA"/>
                </a:solidFill>
              </a:rPr>
              <a:t>Titeltekst</a:t>
            </a:r>
          </a:p>
        </p:txBody>
      </p:sp>
      <p:sp>
        <p:nvSpPr>
          <p:cNvPr id="36" name="Shape 36"/>
          <p:cNvSpPr/>
          <p:nvPr>
            <p:ph type="body" idx="1"/>
          </p:nvPr>
        </p:nvSpPr>
        <p:spPr>
          <a:prstGeom prst="rect">
            <a:avLst/>
          </a:prstGeom>
        </p:spPr>
        <p:txBody>
          <a:bodyPr/>
          <a:lstStyle/>
          <a:p>
            <a:pPr lvl="0">
              <a:defRPr sz="1800">
                <a:solidFill>
                  <a:srgbClr val="000000"/>
                </a:solidFill>
              </a:defRPr>
            </a:pPr>
            <a:r>
              <a:rPr sz="4400">
                <a:solidFill>
                  <a:srgbClr val="F9F1FA"/>
                </a:solidFill>
              </a:rPr>
              <a:t>Hoofdtekst - niveau één</a:t>
            </a:r>
            <a:endParaRPr sz="4400">
              <a:solidFill>
                <a:srgbClr val="F9F1FA"/>
              </a:solidFill>
            </a:endParaRPr>
          </a:p>
          <a:p>
            <a:pPr lvl="1">
              <a:defRPr sz="1800">
                <a:solidFill>
                  <a:srgbClr val="000000"/>
                </a:solidFill>
              </a:defRPr>
            </a:pPr>
            <a:r>
              <a:rPr sz="4400">
                <a:solidFill>
                  <a:srgbClr val="F9F1FA"/>
                </a:solidFill>
              </a:rPr>
              <a:t>Hoofdtekst - niveau twee</a:t>
            </a:r>
            <a:endParaRPr sz="4400">
              <a:solidFill>
                <a:srgbClr val="F9F1FA"/>
              </a:solidFill>
            </a:endParaRPr>
          </a:p>
          <a:p>
            <a:pPr lvl="2">
              <a:defRPr sz="1800">
                <a:solidFill>
                  <a:srgbClr val="000000"/>
                </a:solidFill>
              </a:defRPr>
            </a:pPr>
            <a:r>
              <a:rPr sz="4400">
                <a:solidFill>
                  <a:srgbClr val="F9F1FA"/>
                </a:solidFill>
              </a:rPr>
              <a:t>Hoofdtekst - niveau drie</a:t>
            </a:r>
            <a:endParaRPr sz="4400">
              <a:solidFill>
                <a:srgbClr val="F9F1FA"/>
              </a:solidFill>
            </a:endParaRPr>
          </a:p>
          <a:p>
            <a:pPr lvl="3">
              <a:defRPr sz="1800">
                <a:solidFill>
                  <a:srgbClr val="000000"/>
                </a:solidFill>
              </a:defRPr>
            </a:pPr>
            <a:r>
              <a:rPr sz="4400">
                <a:solidFill>
                  <a:srgbClr val="F9F1FA"/>
                </a:solidFill>
              </a:rPr>
              <a:t>Hoofdtekst - niveau vier</a:t>
            </a:r>
            <a:endParaRPr sz="4400">
              <a:solidFill>
                <a:srgbClr val="F9F1FA"/>
              </a:solidFill>
            </a:endParaRPr>
          </a:p>
          <a:p>
            <a:pPr lvl="4">
              <a:defRPr sz="1800">
                <a:solidFill>
                  <a:srgbClr val="000000"/>
                </a:solidFill>
              </a:defRPr>
            </a:pPr>
            <a:r>
              <a:rPr sz="4400">
                <a:solidFill>
                  <a:srgbClr val="F9F1FA"/>
                </a:solidFill>
              </a:rPr>
              <a:t>Hoofdtekst - niveau vijf</a:t>
            </a:r>
          </a:p>
        </p:txBody>
      </p:sp>
      <p:sp>
        <p:nvSpPr>
          <p:cNvPr id="37" name="Shape 3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Foto - horizontaal">
    <p:bg>
      <p:bgPr>
        <a:solidFill>
          <a:srgbClr val="000000"/>
        </a:solidFill>
      </p:bgPr>
    </p:bg>
    <p:spTree>
      <p:nvGrpSpPr>
        <p:cNvPr id="1" name=""/>
        <p:cNvGrpSpPr/>
        <p:nvPr/>
      </p:nvGrpSpPr>
      <p:grpSpPr>
        <a:xfrm>
          <a:off x="0" y="0"/>
          <a:ext cx="0" cy="0"/>
          <a:chOff x="0" y="0"/>
          <a:chExt cx="0" cy="0"/>
        </a:xfrm>
      </p:grpSpPr>
      <p:sp>
        <p:nvSpPr>
          <p:cNvPr id="9" name="Shape 9"/>
          <p:cNvSpPr/>
          <p:nvPr>
            <p:ph type="title"/>
          </p:nvPr>
        </p:nvSpPr>
        <p:spPr>
          <a:xfrm>
            <a:off x="1270000" y="6718300"/>
            <a:ext cx="10464800" cy="1422400"/>
          </a:xfrm>
          <a:prstGeom prst="rect">
            <a:avLst/>
          </a:prstGeom>
        </p:spPr>
        <p:txBody>
          <a:bodyPr lIns="0" tIns="0" rIns="0" bIns="0"/>
          <a:lstStyle>
            <a:lvl1pPr defTabSz="584200">
              <a:defRPr sz="8000">
                <a:solidFill>
                  <a:srgbClr val="FFFFFF"/>
                </a:solidFill>
                <a:latin typeface="+mn-lt"/>
                <a:ea typeface="+mn-ea"/>
                <a:cs typeface="+mn-cs"/>
                <a:sym typeface="Helvetica Light"/>
              </a:defRPr>
            </a:lvl1pPr>
          </a:lstStyle>
          <a:p>
            <a:pPr lvl="0">
              <a:defRPr sz="1800">
                <a:solidFill>
                  <a:srgbClr val="000000"/>
                </a:solidFill>
              </a:defRPr>
            </a:pPr>
            <a:r>
              <a:rPr sz="8000">
                <a:solidFill>
                  <a:srgbClr val="FFFFFF"/>
                </a:solidFill>
              </a:rPr>
              <a:t>Titeltekst</a:t>
            </a:r>
          </a:p>
        </p:txBody>
      </p:sp>
      <p:sp>
        <p:nvSpPr>
          <p:cNvPr id="10" name="Shape 10"/>
          <p:cNvSpPr/>
          <p:nvPr>
            <p:ph type="body" idx="1"/>
          </p:nvPr>
        </p:nvSpPr>
        <p:spPr>
          <a:xfrm>
            <a:off x="1270000" y="8191500"/>
            <a:ext cx="10464800" cy="1130300"/>
          </a:xfrm>
          <a:prstGeom prst="rect">
            <a:avLst/>
          </a:prstGeom>
        </p:spPr>
        <p:txBody>
          <a:bodyPr lIns="0" tIns="0" rIns="0" bIns="0"/>
          <a:lstStyle>
            <a:lvl1pPr marL="0" indent="0" algn="ctr" defTabSz="584200">
              <a:spcBef>
                <a:spcPts val="0"/>
              </a:spcBef>
              <a:buSzTx/>
              <a:buFontTx/>
              <a:buNone/>
              <a:defRPr sz="3200">
                <a:solidFill>
                  <a:srgbClr val="FFFFFF"/>
                </a:solidFill>
                <a:latin typeface="+mn-lt"/>
                <a:ea typeface="+mn-ea"/>
                <a:cs typeface="+mn-cs"/>
                <a:sym typeface="Helvetica Light"/>
              </a:defRPr>
            </a:lvl1pPr>
            <a:lvl2pPr marL="0" indent="228600" algn="ctr" defTabSz="584200">
              <a:spcBef>
                <a:spcPts val="0"/>
              </a:spcBef>
              <a:buSzTx/>
              <a:buFontTx/>
              <a:buNone/>
              <a:defRPr sz="3200">
                <a:solidFill>
                  <a:srgbClr val="FFFFFF"/>
                </a:solidFill>
                <a:latin typeface="+mn-lt"/>
                <a:ea typeface="+mn-ea"/>
                <a:cs typeface="+mn-cs"/>
                <a:sym typeface="Helvetica Light"/>
              </a:defRPr>
            </a:lvl2pPr>
            <a:lvl3pPr marL="0" indent="457200" algn="ctr" defTabSz="584200">
              <a:spcBef>
                <a:spcPts val="0"/>
              </a:spcBef>
              <a:buSzTx/>
              <a:buFontTx/>
              <a:buNone/>
              <a:defRPr sz="3200">
                <a:solidFill>
                  <a:srgbClr val="FFFFFF"/>
                </a:solidFill>
                <a:latin typeface="+mn-lt"/>
                <a:ea typeface="+mn-ea"/>
                <a:cs typeface="+mn-cs"/>
                <a:sym typeface="Helvetica Light"/>
              </a:defRPr>
            </a:lvl3pPr>
            <a:lvl4pPr marL="0" indent="685800" algn="ctr" defTabSz="584200">
              <a:spcBef>
                <a:spcPts val="0"/>
              </a:spcBef>
              <a:buSzTx/>
              <a:buFontTx/>
              <a:buNone/>
              <a:defRPr sz="3200">
                <a:solidFill>
                  <a:srgbClr val="FFFFFF"/>
                </a:solidFill>
                <a:latin typeface="+mn-lt"/>
                <a:ea typeface="+mn-ea"/>
                <a:cs typeface="+mn-cs"/>
                <a:sym typeface="Helvetica Light"/>
              </a:defRPr>
            </a:lvl4pPr>
            <a:lvl5pPr marL="0" indent="914400" algn="ctr" defTabSz="584200">
              <a:spcBef>
                <a:spcPts val="0"/>
              </a:spcBef>
              <a:buSzTx/>
              <a:buFontTx/>
              <a:buNone/>
              <a:defRPr sz="3200">
                <a:solidFill>
                  <a:srgbClr val="FFFFFF"/>
                </a:solidFill>
                <a:latin typeface="+mn-lt"/>
                <a:ea typeface="+mn-ea"/>
                <a:cs typeface="+mn-cs"/>
                <a:sym typeface="Helvetica Light"/>
              </a:defRPr>
            </a:lvl5pPr>
          </a:lstStyle>
          <a:p>
            <a:pPr lvl="0">
              <a:defRPr sz="1800">
                <a:solidFill>
                  <a:srgbClr val="000000"/>
                </a:solidFill>
              </a:defRPr>
            </a:pPr>
            <a:r>
              <a:rPr sz="3200">
                <a:solidFill>
                  <a:srgbClr val="FFFFFF"/>
                </a:solidFill>
              </a:rPr>
              <a:t>Hoofdtekst - niveau één</a:t>
            </a:r>
            <a:endParaRPr sz="3200">
              <a:solidFill>
                <a:srgbClr val="FFFFFF"/>
              </a:solidFill>
            </a:endParaRPr>
          </a:p>
          <a:p>
            <a:pPr lvl="1">
              <a:defRPr sz="1800">
                <a:solidFill>
                  <a:srgbClr val="000000"/>
                </a:solidFill>
              </a:defRPr>
            </a:pPr>
            <a:r>
              <a:rPr sz="3200">
                <a:solidFill>
                  <a:srgbClr val="FFFFFF"/>
                </a:solidFill>
              </a:rPr>
              <a:t>Hoofdtekst - niveau twee</a:t>
            </a:r>
            <a:endParaRPr sz="3200">
              <a:solidFill>
                <a:srgbClr val="FFFFFF"/>
              </a:solidFill>
            </a:endParaRPr>
          </a:p>
          <a:p>
            <a:pPr lvl="2">
              <a:defRPr sz="1800">
                <a:solidFill>
                  <a:srgbClr val="000000"/>
                </a:solidFill>
              </a:defRPr>
            </a:pPr>
            <a:r>
              <a:rPr sz="3200">
                <a:solidFill>
                  <a:srgbClr val="FFFFFF"/>
                </a:solidFill>
              </a:rPr>
              <a:t>Hoofdtekst - niveau drie</a:t>
            </a:r>
            <a:endParaRPr sz="3200">
              <a:solidFill>
                <a:srgbClr val="FFFFFF"/>
              </a:solidFill>
            </a:endParaRPr>
          </a:p>
          <a:p>
            <a:pPr lvl="3">
              <a:defRPr sz="1800">
                <a:solidFill>
                  <a:srgbClr val="000000"/>
                </a:solidFill>
              </a:defRPr>
            </a:pPr>
            <a:r>
              <a:rPr sz="3200">
                <a:solidFill>
                  <a:srgbClr val="FFFFFF"/>
                </a:solidFill>
              </a:rPr>
              <a:t>Hoofdtekst - niveau vier</a:t>
            </a:r>
            <a:endParaRPr sz="3200">
              <a:solidFill>
                <a:srgbClr val="FFFFFF"/>
              </a:solidFill>
            </a:endParaRPr>
          </a:p>
          <a:p>
            <a:pPr lvl="4">
              <a:defRPr sz="1800">
                <a:solidFill>
                  <a:srgbClr val="000000"/>
                </a:solidFill>
              </a:defRPr>
            </a:pPr>
            <a:r>
              <a:rPr sz="3200">
                <a:solidFill>
                  <a:srgbClr val="FFFFFF"/>
                </a:solidFill>
              </a:rPr>
              <a:t>Hoofdtekst - niveau vijf</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el - midden">
    <p:bg>
      <p:bgPr>
        <a:solidFill>
          <a:srgbClr val="000000"/>
        </a:solidFill>
      </p:bgPr>
    </p:bg>
    <p:spTree>
      <p:nvGrpSpPr>
        <p:cNvPr id="1" name=""/>
        <p:cNvGrpSpPr/>
        <p:nvPr/>
      </p:nvGrpSpPr>
      <p:grpSpPr>
        <a:xfrm>
          <a:off x="0" y="0"/>
          <a:ext cx="0" cy="0"/>
          <a:chOff x="0" y="0"/>
          <a:chExt cx="0" cy="0"/>
        </a:xfrm>
      </p:grpSpPr>
      <p:sp>
        <p:nvSpPr>
          <p:cNvPr id="12" name="Shape 12"/>
          <p:cNvSpPr/>
          <p:nvPr>
            <p:ph type="title"/>
          </p:nvPr>
        </p:nvSpPr>
        <p:spPr>
          <a:xfrm>
            <a:off x="1270000" y="3225800"/>
            <a:ext cx="10464800" cy="3302000"/>
          </a:xfrm>
          <a:prstGeom prst="rect">
            <a:avLst/>
          </a:prstGeom>
        </p:spPr>
        <p:txBody>
          <a:bodyPr lIns="0" tIns="0" rIns="0" bIns="0"/>
          <a:lstStyle>
            <a:lvl1pPr defTabSz="584200">
              <a:defRPr sz="8000">
                <a:solidFill>
                  <a:srgbClr val="FFFFFF"/>
                </a:solidFill>
                <a:latin typeface="+mn-lt"/>
                <a:ea typeface="+mn-ea"/>
                <a:cs typeface="+mn-cs"/>
                <a:sym typeface="Helvetica Light"/>
              </a:defRPr>
            </a:lvl1pPr>
          </a:lstStyle>
          <a:p>
            <a:pPr lvl="0">
              <a:defRPr sz="1800">
                <a:solidFill>
                  <a:srgbClr val="000000"/>
                </a:solidFill>
              </a:defRPr>
            </a:pPr>
            <a:r>
              <a:rPr sz="8000">
                <a:solidFill>
                  <a:srgbClr val="FFFFFF"/>
                </a:solidFill>
              </a:rPr>
              <a:t>Titeltekst</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Foto - verticaal">
    <p:bg>
      <p:bgPr>
        <a:solidFill>
          <a:srgbClr val="000000"/>
        </a:solidFill>
      </p:bgPr>
    </p:bg>
    <p:spTree>
      <p:nvGrpSpPr>
        <p:cNvPr id="1" name=""/>
        <p:cNvGrpSpPr/>
        <p:nvPr/>
      </p:nvGrpSpPr>
      <p:grpSpPr>
        <a:xfrm>
          <a:off x="0" y="0"/>
          <a:ext cx="0" cy="0"/>
          <a:chOff x="0" y="0"/>
          <a:chExt cx="0" cy="0"/>
        </a:xfrm>
      </p:grpSpPr>
      <p:sp>
        <p:nvSpPr>
          <p:cNvPr id="14" name="Shape 14"/>
          <p:cNvSpPr/>
          <p:nvPr>
            <p:ph type="title"/>
          </p:nvPr>
        </p:nvSpPr>
        <p:spPr>
          <a:xfrm>
            <a:off x="952500" y="635000"/>
            <a:ext cx="5334000" cy="3987800"/>
          </a:xfrm>
          <a:prstGeom prst="rect">
            <a:avLst/>
          </a:prstGeom>
        </p:spPr>
        <p:txBody>
          <a:bodyPr lIns="0" tIns="0" rIns="0" bIns="0" anchor="b"/>
          <a:lstStyle>
            <a:lvl1pPr defTabSz="584200">
              <a:defRPr sz="6000">
                <a:solidFill>
                  <a:srgbClr val="FFFFFF"/>
                </a:solidFill>
                <a:latin typeface="+mn-lt"/>
                <a:ea typeface="+mn-ea"/>
                <a:cs typeface="+mn-cs"/>
                <a:sym typeface="Helvetica Light"/>
              </a:defRPr>
            </a:lvl1pPr>
          </a:lstStyle>
          <a:p>
            <a:pPr lvl="0">
              <a:defRPr sz="1800">
                <a:solidFill>
                  <a:srgbClr val="000000"/>
                </a:solidFill>
              </a:defRPr>
            </a:pPr>
            <a:r>
              <a:rPr sz="6000">
                <a:solidFill>
                  <a:srgbClr val="FFFFFF"/>
                </a:solidFill>
              </a:rPr>
              <a:t>Titeltekst</a:t>
            </a:r>
          </a:p>
        </p:txBody>
      </p:sp>
      <p:sp>
        <p:nvSpPr>
          <p:cNvPr id="15" name="Shape 15"/>
          <p:cNvSpPr/>
          <p:nvPr>
            <p:ph type="body" idx="1"/>
          </p:nvPr>
        </p:nvSpPr>
        <p:spPr>
          <a:xfrm>
            <a:off x="952500" y="4762500"/>
            <a:ext cx="5334000" cy="4114800"/>
          </a:xfrm>
          <a:prstGeom prst="rect">
            <a:avLst/>
          </a:prstGeom>
        </p:spPr>
        <p:txBody>
          <a:bodyPr lIns="0" tIns="0" rIns="0" bIns="0"/>
          <a:lstStyle>
            <a:lvl1pPr marL="0" indent="0" algn="ctr" defTabSz="584200">
              <a:spcBef>
                <a:spcPts val="0"/>
              </a:spcBef>
              <a:buSzTx/>
              <a:buFontTx/>
              <a:buNone/>
              <a:defRPr sz="3200">
                <a:solidFill>
                  <a:srgbClr val="FFFFFF"/>
                </a:solidFill>
                <a:latin typeface="+mn-lt"/>
                <a:ea typeface="+mn-ea"/>
                <a:cs typeface="+mn-cs"/>
                <a:sym typeface="Helvetica Light"/>
              </a:defRPr>
            </a:lvl1pPr>
            <a:lvl2pPr marL="0" indent="228600" algn="ctr" defTabSz="584200">
              <a:spcBef>
                <a:spcPts val="0"/>
              </a:spcBef>
              <a:buSzTx/>
              <a:buFontTx/>
              <a:buNone/>
              <a:defRPr sz="3200">
                <a:solidFill>
                  <a:srgbClr val="FFFFFF"/>
                </a:solidFill>
                <a:latin typeface="+mn-lt"/>
                <a:ea typeface="+mn-ea"/>
                <a:cs typeface="+mn-cs"/>
                <a:sym typeface="Helvetica Light"/>
              </a:defRPr>
            </a:lvl2pPr>
            <a:lvl3pPr marL="0" indent="457200" algn="ctr" defTabSz="584200">
              <a:spcBef>
                <a:spcPts val="0"/>
              </a:spcBef>
              <a:buSzTx/>
              <a:buFontTx/>
              <a:buNone/>
              <a:defRPr sz="3200">
                <a:solidFill>
                  <a:srgbClr val="FFFFFF"/>
                </a:solidFill>
                <a:latin typeface="+mn-lt"/>
                <a:ea typeface="+mn-ea"/>
                <a:cs typeface="+mn-cs"/>
                <a:sym typeface="Helvetica Light"/>
              </a:defRPr>
            </a:lvl3pPr>
            <a:lvl4pPr marL="0" indent="685800" algn="ctr" defTabSz="584200">
              <a:spcBef>
                <a:spcPts val="0"/>
              </a:spcBef>
              <a:buSzTx/>
              <a:buFontTx/>
              <a:buNone/>
              <a:defRPr sz="3200">
                <a:solidFill>
                  <a:srgbClr val="FFFFFF"/>
                </a:solidFill>
                <a:latin typeface="+mn-lt"/>
                <a:ea typeface="+mn-ea"/>
                <a:cs typeface="+mn-cs"/>
                <a:sym typeface="Helvetica Light"/>
              </a:defRPr>
            </a:lvl4pPr>
            <a:lvl5pPr marL="0" indent="914400" algn="ctr" defTabSz="584200">
              <a:spcBef>
                <a:spcPts val="0"/>
              </a:spcBef>
              <a:buSzTx/>
              <a:buFontTx/>
              <a:buNone/>
              <a:defRPr sz="3200">
                <a:solidFill>
                  <a:srgbClr val="FFFFFF"/>
                </a:solidFill>
                <a:latin typeface="+mn-lt"/>
                <a:ea typeface="+mn-ea"/>
                <a:cs typeface="+mn-cs"/>
                <a:sym typeface="Helvetica Light"/>
              </a:defRPr>
            </a:lvl5pPr>
          </a:lstStyle>
          <a:p>
            <a:pPr lvl="0">
              <a:defRPr sz="1800">
                <a:solidFill>
                  <a:srgbClr val="000000"/>
                </a:solidFill>
              </a:defRPr>
            </a:pPr>
            <a:r>
              <a:rPr sz="3200">
                <a:solidFill>
                  <a:srgbClr val="FFFFFF"/>
                </a:solidFill>
              </a:rPr>
              <a:t>Hoofdtekst - niveau één</a:t>
            </a:r>
            <a:endParaRPr sz="3200">
              <a:solidFill>
                <a:srgbClr val="FFFFFF"/>
              </a:solidFill>
            </a:endParaRPr>
          </a:p>
          <a:p>
            <a:pPr lvl="1">
              <a:defRPr sz="1800">
                <a:solidFill>
                  <a:srgbClr val="000000"/>
                </a:solidFill>
              </a:defRPr>
            </a:pPr>
            <a:r>
              <a:rPr sz="3200">
                <a:solidFill>
                  <a:srgbClr val="FFFFFF"/>
                </a:solidFill>
              </a:rPr>
              <a:t>Hoofdtekst - niveau twee</a:t>
            </a:r>
            <a:endParaRPr sz="3200">
              <a:solidFill>
                <a:srgbClr val="FFFFFF"/>
              </a:solidFill>
            </a:endParaRPr>
          </a:p>
          <a:p>
            <a:pPr lvl="2">
              <a:defRPr sz="1800">
                <a:solidFill>
                  <a:srgbClr val="000000"/>
                </a:solidFill>
              </a:defRPr>
            </a:pPr>
            <a:r>
              <a:rPr sz="3200">
                <a:solidFill>
                  <a:srgbClr val="FFFFFF"/>
                </a:solidFill>
              </a:rPr>
              <a:t>Hoofdtekst - niveau drie</a:t>
            </a:r>
            <a:endParaRPr sz="3200">
              <a:solidFill>
                <a:srgbClr val="FFFFFF"/>
              </a:solidFill>
            </a:endParaRPr>
          </a:p>
          <a:p>
            <a:pPr lvl="3">
              <a:defRPr sz="1800">
                <a:solidFill>
                  <a:srgbClr val="000000"/>
                </a:solidFill>
              </a:defRPr>
            </a:pPr>
            <a:r>
              <a:rPr sz="3200">
                <a:solidFill>
                  <a:srgbClr val="FFFFFF"/>
                </a:solidFill>
              </a:rPr>
              <a:t>Hoofdtekst - niveau vier</a:t>
            </a:r>
            <a:endParaRPr sz="3200">
              <a:solidFill>
                <a:srgbClr val="FFFFFF"/>
              </a:solidFill>
            </a:endParaRPr>
          </a:p>
          <a:p>
            <a:pPr lvl="4">
              <a:defRPr sz="1800">
                <a:solidFill>
                  <a:srgbClr val="000000"/>
                </a:solidFill>
              </a:defRPr>
            </a:pPr>
            <a:r>
              <a:rPr sz="3200">
                <a:solidFill>
                  <a:srgbClr val="FFFFFF"/>
                </a:solidFill>
              </a:rPr>
              <a:t>Hoofdtekst - niveau vijf</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el - boven">
    <p:bg>
      <p:bgPr>
        <a:solidFill>
          <a:srgbClr val="000000"/>
        </a:solidFill>
      </p:bgPr>
    </p:bg>
    <p:spTree>
      <p:nvGrpSpPr>
        <p:cNvPr id="1" name=""/>
        <p:cNvGrpSpPr/>
        <p:nvPr/>
      </p:nvGrpSpPr>
      <p:grpSpPr>
        <a:xfrm>
          <a:off x="0" y="0"/>
          <a:ext cx="0" cy="0"/>
          <a:chOff x="0" y="0"/>
          <a:chExt cx="0" cy="0"/>
        </a:xfrm>
      </p:grpSpPr>
      <p:sp>
        <p:nvSpPr>
          <p:cNvPr id="17" name="Shape 17"/>
          <p:cNvSpPr/>
          <p:nvPr>
            <p:ph type="title"/>
          </p:nvPr>
        </p:nvSpPr>
        <p:spPr>
          <a:xfrm>
            <a:off x="952500" y="254000"/>
            <a:ext cx="11099800" cy="2159000"/>
          </a:xfrm>
          <a:prstGeom prst="rect">
            <a:avLst/>
          </a:prstGeom>
        </p:spPr>
        <p:txBody>
          <a:bodyPr lIns="0" tIns="0" rIns="0" bIns="0"/>
          <a:lstStyle>
            <a:lvl1pPr defTabSz="584200">
              <a:defRPr sz="8000">
                <a:solidFill>
                  <a:srgbClr val="FFFFFF"/>
                </a:solidFill>
                <a:latin typeface="+mn-lt"/>
                <a:ea typeface="+mn-ea"/>
                <a:cs typeface="+mn-cs"/>
                <a:sym typeface="Helvetica Light"/>
              </a:defRPr>
            </a:lvl1pPr>
          </a:lstStyle>
          <a:p>
            <a:pPr lvl="0">
              <a:defRPr sz="1800">
                <a:solidFill>
                  <a:srgbClr val="000000"/>
                </a:solidFill>
              </a:defRPr>
            </a:pPr>
            <a:r>
              <a:rPr sz="8000">
                <a:solidFill>
                  <a:srgbClr val="FFFFFF"/>
                </a:solidFill>
              </a:rPr>
              <a:t>Titeltekst</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el en opsomming">
    <p:bg>
      <p:bgPr>
        <a:solidFill>
          <a:srgbClr val="000000"/>
        </a:solidFill>
      </p:bgPr>
    </p:bg>
    <p:spTree>
      <p:nvGrpSpPr>
        <p:cNvPr id="1" name=""/>
        <p:cNvGrpSpPr/>
        <p:nvPr/>
      </p:nvGrpSpPr>
      <p:grpSpPr>
        <a:xfrm>
          <a:off x="0" y="0"/>
          <a:ext cx="0" cy="0"/>
          <a:chOff x="0" y="0"/>
          <a:chExt cx="0" cy="0"/>
        </a:xfrm>
      </p:grpSpPr>
      <p:sp>
        <p:nvSpPr>
          <p:cNvPr id="19" name="Shape 19"/>
          <p:cNvSpPr/>
          <p:nvPr>
            <p:ph type="title"/>
          </p:nvPr>
        </p:nvSpPr>
        <p:spPr>
          <a:xfrm>
            <a:off x="952500" y="254000"/>
            <a:ext cx="11099800" cy="2159000"/>
          </a:xfrm>
          <a:prstGeom prst="rect">
            <a:avLst/>
          </a:prstGeom>
        </p:spPr>
        <p:txBody>
          <a:bodyPr lIns="0" tIns="0" rIns="0" bIns="0"/>
          <a:lstStyle>
            <a:lvl1pPr defTabSz="584200">
              <a:defRPr sz="8000">
                <a:solidFill>
                  <a:srgbClr val="FFFFFF"/>
                </a:solidFill>
                <a:latin typeface="+mn-lt"/>
                <a:ea typeface="+mn-ea"/>
                <a:cs typeface="+mn-cs"/>
                <a:sym typeface="Helvetica Light"/>
              </a:defRPr>
            </a:lvl1pPr>
          </a:lstStyle>
          <a:p>
            <a:pPr lvl="0">
              <a:defRPr sz="1800">
                <a:solidFill>
                  <a:srgbClr val="000000"/>
                </a:solidFill>
              </a:defRPr>
            </a:pPr>
            <a:r>
              <a:rPr sz="8000">
                <a:solidFill>
                  <a:srgbClr val="FFFFFF"/>
                </a:solidFill>
              </a:rPr>
              <a:t>Titeltekst</a:t>
            </a:r>
          </a:p>
        </p:txBody>
      </p:sp>
      <p:sp>
        <p:nvSpPr>
          <p:cNvPr id="20" name="Shape 20"/>
          <p:cNvSpPr/>
          <p:nvPr>
            <p:ph type="body" idx="1"/>
          </p:nvPr>
        </p:nvSpPr>
        <p:spPr>
          <a:xfrm>
            <a:off x="952500" y="2590800"/>
            <a:ext cx="11099800" cy="6286500"/>
          </a:xfrm>
          <a:prstGeom prst="rect">
            <a:avLst/>
          </a:prstGeom>
        </p:spPr>
        <p:txBody>
          <a:bodyPr lIns="0" tIns="0" rIns="0" bIns="0" anchor="ctr"/>
          <a:lstStyle>
            <a:lvl1pPr marL="444500" indent="-444500" defTabSz="584200">
              <a:spcBef>
                <a:spcPts val="4200"/>
              </a:spcBef>
              <a:buSzPct val="75000"/>
              <a:buFontTx/>
              <a:defRPr sz="3800">
                <a:solidFill>
                  <a:srgbClr val="FFFFFF"/>
                </a:solidFill>
                <a:latin typeface="+mn-lt"/>
                <a:ea typeface="+mn-ea"/>
                <a:cs typeface="+mn-cs"/>
                <a:sym typeface="Helvetica Light"/>
              </a:defRPr>
            </a:lvl1pPr>
            <a:lvl2pPr marL="889000" indent="-444500" defTabSz="584200">
              <a:spcBef>
                <a:spcPts val="4200"/>
              </a:spcBef>
              <a:buSzPct val="75000"/>
              <a:buFontTx/>
              <a:buChar char="•"/>
              <a:defRPr sz="3800">
                <a:solidFill>
                  <a:srgbClr val="FFFFFF"/>
                </a:solidFill>
                <a:latin typeface="+mn-lt"/>
                <a:ea typeface="+mn-ea"/>
                <a:cs typeface="+mn-cs"/>
                <a:sym typeface="Helvetica Light"/>
              </a:defRPr>
            </a:lvl2pPr>
            <a:lvl3pPr indent="-444500" defTabSz="584200">
              <a:spcBef>
                <a:spcPts val="4200"/>
              </a:spcBef>
              <a:buSzPct val="75000"/>
              <a:buFontTx/>
              <a:defRPr sz="3800">
                <a:solidFill>
                  <a:srgbClr val="FFFFFF"/>
                </a:solidFill>
                <a:latin typeface="+mn-lt"/>
                <a:ea typeface="+mn-ea"/>
                <a:cs typeface="+mn-cs"/>
                <a:sym typeface="Helvetica Light"/>
              </a:defRPr>
            </a:lvl3pPr>
            <a:lvl4pPr marL="1778000" indent="-444500" defTabSz="584200">
              <a:spcBef>
                <a:spcPts val="4200"/>
              </a:spcBef>
              <a:buSzPct val="75000"/>
              <a:buFontTx/>
              <a:buChar char="•"/>
              <a:defRPr sz="3800">
                <a:solidFill>
                  <a:srgbClr val="FFFFFF"/>
                </a:solidFill>
                <a:latin typeface="+mn-lt"/>
                <a:ea typeface="+mn-ea"/>
                <a:cs typeface="+mn-cs"/>
                <a:sym typeface="Helvetica Light"/>
              </a:defRPr>
            </a:lvl4pPr>
            <a:lvl5pPr marL="2222500" indent="-444500" defTabSz="584200">
              <a:spcBef>
                <a:spcPts val="4200"/>
              </a:spcBef>
              <a:buSzPct val="75000"/>
              <a:buFontTx/>
              <a:buChar char="•"/>
              <a:defRPr sz="3800">
                <a:solidFill>
                  <a:srgbClr val="FFFFFF"/>
                </a:solidFill>
                <a:latin typeface="+mn-lt"/>
                <a:ea typeface="+mn-ea"/>
                <a:cs typeface="+mn-cs"/>
                <a:sym typeface="Helvetica Light"/>
              </a:defRPr>
            </a:lvl5pPr>
          </a:lstStyle>
          <a:p>
            <a:pPr lvl="0">
              <a:defRPr sz="1800">
                <a:solidFill>
                  <a:srgbClr val="000000"/>
                </a:solidFill>
              </a:defRPr>
            </a:pPr>
            <a:r>
              <a:rPr sz="3800">
                <a:solidFill>
                  <a:srgbClr val="FFFFFF"/>
                </a:solidFill>
              </a:rPr>
              <a:t>Hoofdtekst - niveau één</a:t>
            </a:r>
            <a:endParaRPr sz="3800">
              <a:solidFill>
                <a:srgbClr val="FFFFFF"/>
              </a:solidFill>
            </a:endParaRPr>
          </a:p>
          <a:p>
            <a:pPr lvl="1">
              <a:defRPr sz="1800">
                <a:solidFill>
                  <a:srgbClr val="000000"/>
                </a:solidFill>
              </a:defRPr>
            </a:pPr>
            <a:r>
              <a:rPr sz="3800">
                <a:solidFill>
                  <a:srgbClr val="FFFFFF"/>
                </a:solidFill>
              </a:rPr>
              <a:t>Hoofdtekst - niveau twee</a:t>
            </a:r>
            <a:endParaRPr sz="3800">
              <a:solidFill>
                <a:srgbClr val="FFFFFF"/>
              </a:solidFill>
            </a:endParaRPr>
          </a:p>
          <a:p>
            <a:pPr lvl="2">
              <a:defRPr sz="1800">
                <a:solidFill>
                  <a:srgbClr val="000000"/>
                </a:solidFill>
              </a:defRPr>
            </a:pPr>
            <a:r>
              <a:rPr sz="3800">
                <a:solidFill>
                  <a:srgbClr val="FFFFFF"/>
                </a:solidFill>
              </a:rPr>
              <a:t>Hoofdtekst - niveau drie</a:t>
            </a:r>
            <a:endParaRPr sz="3800">
              <a:solidFill>
                <a:srgbClr val="FFFFFF"/>
              </a:solidFill>
            </a:endParaRPr>
          </a:p>
          <a:p>
            <a:pPr lvl="3">
              <a:defRPr sz="1800">
                <a:solidFill>
                  <a:srgbClr val="000000"/>
                </a:solidFill>
              </a:defRPr>
            </a:pPr>
            <a:r>
              <a:rPr sz="3800">
                <a:solidFill>
                  <a:srgbClr val="FFFFFF"/>
                </a:solidFill>
              </a:rPr>
              <a:t>Hoofdtekst - niveau vier</a:t>
            </a:r>
            <a:endParaRPr sz="3800">
              <a:solidFill>
                <a:srgbClr val="FFFFFF"/>
              </a:solidFill>
            </a:endParaRPr>
          </a:p>
          <a:p>
            <a:pPr lvl="4">
              <a:defRPr sz="1800">
                <a:solidFill>
                  <a:srgbClr val="000000"/>
                </a:solidFill>
              </a:defRPr>
            </a:pPr>
            <a:r>
              <a:rPr sz="3800">
                <a:solidFill>
                  <a:srgbClr val="FFFFFF"/>
                </a:solidFill>
              </a:rPr>
              <a:t>Hoofdtekst - niveau vijf</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el, opsomming en foto">
    <p:bg>
      <p:bgPr>
        <a:solidFill>
          <a:srgbClr val="000000"/>
        </a:solidFill>
      </p:bgPr>
    </p:bg>
    <p:spTree>
      <p:nvGrpSpPr>
        <p:cNvPr id="1" name=""/>
        <p:cNvGrpSpPr/>
        <p:nvPr/>
      </p:nvGrpSpPr>
      <p:grpSpPr>
        <a:xfrm>
          <a:off x="0" y="0"/>
          <a:ext cx="0" cy="0"/>
          <a:chOff x="0" y="0"/>
          <a:chExt cx="0" cy="0"/>
        </a:xfrm>
      </p:grpSpPr>
      <p:sp>
        <p:nvSpPr>
          <p:cNvPr id="22" name="Shape 22"/>
          <p:cNvSpPr/>
          <p:nvPr>
            <p:ph type="title"/>
          </p:nvPr>
        </p:nvSpPr>
        <p:spPr>
          <a:xfrm>
            <a:off x="952500" y="254000"/>
            <a:ext cx="11099800" cy="2159000"/>
          </a:xfrm>
          <a:prstGeom prst="rect">
            <a:avLst/>
          </a:prstGeom>
        </p:spPr>
        <p:txBody>
          <a:bodyPr lIns="0" tIns="0" rIns="0" bIns="0"/>
          <a:lstStyle>
            <a:lvl1pPr defTabSz="584200">
              <a:defRPr sz="8000">
                <a:solidFill>
                  <a:srgbClr val="FFFFFF"/>
                </a:solidFill>
                <a:latin typeface="+mn-lt"/>
                <a:ea typeface="+mn-ea"/>
                <a:cs typeface="+mn-cs"/>
                <a:sym typeface="Helvetica Light"/>
              </a:defRPr>
            </a:lvl1pPr>
          </a:lstStyle>
          <a:p>
            <a:pPr lvl="0">
              <a:defRPr sz="1800">
                <a:solidFill>
                  <a:srgbClr val="000000"/>
                </a:solidFill>
              </a:defRPr>
            </a:pPr>
            <a:r>
              <a:rPr sz="8000">
                <a:solidFill>
                  <a:srgbClr val="FFFFFF"/>
                </a:solidFill>
              </a:rPr>
              <a:t>Titeltekst</a:t>
            </a:r>
          </a:p>
        </p:txBody>
      </p:sp>
      <p:sp>
        <p:nvSpPr>
          <p:cNvPr id="23" name="Shape 23"/>
          <p:cNvSpPr/>
          <p:nvPr>
            <p:ph type="body" idx="1"/>
          </p:nvPr>
        </p:nvSpPr>
        <p:spPr>
          <a:xfrm>
            <a:off x="952500" y="2590800"/>
            <a:ext cx="5334000" cy="6286500"/>
          </a:xfrm>
          <a:prstGeom prst="rect">
            <a:avLst/>
          </a:prstGeom>
        </p:spPr>
        <p:txBody>
          <a:bodyPr lIns="0" tIns="0" rIns="0" bIns="0" anchor="ctr"/>
          <a:lstStyle>
            <a:lvl1pPr marL="342900" indent="-342900" defTabSz="584200">
              <a:spcBef>
                <a:spcPts val="3200"/>
              </a:spcBef>
              <a:buSzPct val="75000"/>
              <a:buFontTx/>
              <a:defRPr sz="2800">
                <a:solidFill>
                  <a:srgbClr val="FFFFFF"/>
                </a:solidFill>
                <a:latin typeface="+mn-lt"/>
                <a:ea typeface="+mn-ea"/>
                <a:cs typeface="+mn-cs"/>
                <a:sym typeface="Helvetica Light"/>
              </a:defRPr>
            </a:lvl1pPr>
            <a:lvl2pPr marL="685800" indent="-342900" defTabSz="584200">
              <a:spcBef>
                <a:spcPts val="3200"/>
              </a:spcBef>
              <a:buSzPct val="75000"/>
              <a:buFontTx/>
              <a:buChar char="•"/>
              <a:defRPr sz="2800">
                <a:solidFill>
                  <a:srgbClr val="FFFFFF"/>
                </a:solidFill>
                <a:latin typeface="+mn-lt"/>
                <a:ea typeface="+mn-ea"/>
                <a:cs typeface="+mn-cs"/>
                <a:sym typeface="Helvetica Light"/>
              </a:defRPr>
            </a:lvl2pPr>
            <a:lvl3pPr marL="1231900" indent="-342900" defTabSz="584200">
              <a:spcBef>
                <a:spcPts val="3200"/>
              </a:spcBef>
              <a:buSzPct val="75000"/>
              <a:buFontTx/>
              <a:defRPr sz="2800">
                <a:solidFill>
                  <a:srgbClr val="FFFFFF"/>
                </a:solidFill>
                <a:latin typeface="+mn-lt"/>
                <a:ea typeface="+mn-ea"/>
                <a:cs typeface="+mn-cs"/>
                <a:sym typeface="Helvetica Light"/>
              </a:defRPr>
            </a:lvl3pPr>
            <a:lvl4pPr marL="1676400" indent="-342900" defTabSz="584200">
              <a:spcBef>
                <a:spcPts val="3200"/>
              </a:spcBef>
              <a:buSzPct val="75000"/>
              <a:buFontTx/>
              <a:buChar char="•"/>
              <a:defRPr sz="2800">
                <a:solidFill>
                  <a:srgbClr val="FFFFFF"/>
                </a:solidFill>
                <a:latin typeface="+mn-lt"/>
                <a:ea typeface="+mn-ea"/>
                <a:cs typeface="+mn-cs"/>
                <a:sym typeface="Helvetica Light"/>
              </a:defRPr>
            </a:lvl4pPr>
            <a:lvl5pPr marL="2120900" indent="-342900" defTabSz="584200">
              <a:spcBef>
                <a:spcPts val="3200"/>
              </a:spcBef>
              <a:buSzPct val="75000"/>
              <a:buFontTx/>
              <a:buChar char="•"/>
              <a:defRPr sz="2800">
                <a:solidFill>
                  <a:srgbClr val="FFFFFF"/>
                </a:solidFill>
                <a:latin typeface="+mn-lt"/>
                <a:ea typeface="+mn-ea"/>
                <a:cs typeface="+mn-cs"/>
                <a:sym typeface="Helvetica Light"/>
              </a:defRPr>
            </a:lvl5pPr>
          </a:lstStyle>
          <a:p>
            <a:pPr lvl="0">
              <a:defRPr sz="1800">
                <a:solidFill>
                  <a:srgbClr val="000000"/>
                </a:solidFill>
              </a:defRPr>
            </a:pPr>
            <a:r>
              <a:rPr sz="2800">
                <a:solidFill>
                  <a:srgbClr val="FFFFFF"/>
                </a:solidFill>
              </a:rPr>
              <a:t>Hoofdtekst - niveau één</a:t>
            </a:r>
            <a:endParaRPr sz="2800">
              <a:solidFill>
                <a:srgbClr val="FFFFFF"/>
              </a:solidFill>
            </a:endParaRPr>
          </a:p>
          <a:p>
            <a:pPr lvl="1">
              <a:defRPr sz="1800">
                <a:solidFill>
                  <a:srgbClr val="000000"/>
                </a:solidFill>
              </a:defRPr>
            </a:pPr>
            <a:r>
              <a:rPr sz="2800">
                <a:solidFill>
                  <a:srgbClr val="FFFFFF"/>
                </a:solidFill>
              </a:rPr>
              <a:t>Hoofdtekst - niveau twee</a:t>
            </a:r>
            <a:endParaRPr sz="2800">
              <a:solidFill>
                <a:srgbClr val="FFFFFF"/>
              </a:solidFill>
            </a:endParaRPr>
          </a:p>
          <a:p>
            <a:pPr lvl="2">
              <a:defRPr sz="1800">
                <a:solidFill>
                  <a:srgbClr val="000000"/>
                </a:solidFill>
              </a:defRPr>
            </a:pPr>
            <a:r>
              <a:rPr sz="2800">
                <a:solidFill>
                  <a:srgbClr val="FFFFFF"/>
                </a:solidFill>
              </a:rPr>
              <a:t>Hoofdtekst - niveau drie</a:t>
            </a:r>
            <a:endParaRPr sz="2800">
              <a:solidFill>
                <a:srgbClr val="FFFFFF"/>
              </a:solidFill>
            </a:endParaRPr>
          </a:p>
          <a:p>
            <a:pPr lvl="3">
              <a:defRPr sz="1800">
                <a:solidFill>
                  <a:srgbClr val="000000"/>
                </a:solidFill>
              </a:defRPr>
            </a:pPr>
            <a:r>
              <a:rPr sz="2800">
                <a:solidFill>
                  <a:srgbClr val="FFFFFF"/>
                </a:solidFill>
              </a:rPr>
              <a:t>Hoofdtekst - niveau vier</a:t>
            </a:r>
            <a:endParaRPr sz="2800">
              <a:solidFill>
                <a:srgbClr val="FFFFFF"/>
              </a:solidFill>
            </a:endParaRPr>
          </a:p>
          <a:p>
            <a:pPr lvl="4">
              <a:defRPr sz="1800">
                <a:solidFill>
                  <a:srgbClr val="000000"/>
                </a:solidFill>
              </a:defRPr>
            </a:pPr>
            <a:r>
              <a:rPr sz="2800">
                <a:solidFill>
                  <a:srgbClr val="FFFFFF"/>
                </a:solidFill>
              </a:rPr>
              <a:t>Hoofdtekst - niveau vijf</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Opsommingstekens">
    <p:bg>
      <p:bgPr>
        <a:solidFill>
          <a:srgbClr val="000000"/>
        </a:solidFill>
      </p:bgPr>
    </p:bg>
    <p:spTree>
      <p:nvGrpSpPr>
        <p:cNvPr id="1" name=""/>
        <p:cNvGrpSpPr/>
        <p:nvPr/>
      </p:nvGrpSpPr>
      <p:grpSpPr>
        <a:xfrm>
          <a:off x="0" y="0"/>
          <a:ext cx="0" cy="0"/>
          <a:chOff x="0" y="0"/>
          <a:chExt cx="0" cy="0"/>
        </a:xfrm>
      </p:grpSpPr>
      <p:sp>
        <p:nvSpPr>
          <p:cNvPr id="25" name="Shape 25"/>
          <p:cNvSpPr/>
          <p:nvPr>
            <p:ph type="body" idx="1"/>
          </p:nvPr>
        </p:nvSpPr>
        <p:spPr>
          <a:xfrm>
            <a:off x="952500" y="1270000"/>
            <a:ext cx="11099800" cy="7213600"/>
          </a:xfrm>
          <a:prstGeom prst="rect">
            <a:avLst/>
          </a:prstGeom>
        </p:spPr>
        <p:txBody>
          <a:bodyPr lIns="0" tIns="0" rIns="0" bIns="0" anchor="ctr"/>
          <a:lstStyle>
            <a:lvl1pPr marL="444500" indent="-444500" defTabSz="584200">
              <a:spcBef>
                <a:spcPts val="4200"/>
              </a:spcBef>
              <a:buSzPct val="75000"/>
              <a:buFontTx/>
              <a:defRPr sz="3800">
                <a:solidFill>
                  <a:srgbClr val="FFFFFF"/>
                </a:solidFill>
                <a:latin typeface="+mn-lt"/>
                <a:ea typeface="+mn-ea"/>
                <a:cs typeface="+mn-cs"/>
                <a:sym typeface="Helvetica Light"/>
              </a:defRPr>
            </a:lvl1pPr>
            <a:lvl2pPr marL="889000" indent="-444500" defTabSz="584200">
              <a:spcBef>
                <a:spcPts val="4200"/>
              </a:spcBef>
              <a:buSzPct val="75000"/>
              <a:buFontTx/>
              <a:buChar char="•"/>
              <a:defRPr sz="3800">
                <a:solidFill>
                  <a:srgbClr val="FFFFFF"/>
                </a:solidFill>
                <a:latin typeface="+mn-lt"/>
                <a:ea typeface="+mn-ea"/>
                <a:cs typeface="+mn-cs"/>
                <a:sym typeface="Helvetica Light"/>
              </a:defRPr>
            </a:lvl2pPr>
            <a:lvl3pPr indent="-444500" defTabSz="584200">
              <a:spcBef>
                <a:spcPts val="4200"/>
              </a:spcBef>
              <a:buSzPct val="75000"/>
              <a:buFontTx/>
              <a:defRPr sz="3800">
                <a:solidFill>
                  <a:srgbClr val="FFFFFF"/>
                </a:solidFill>
                <a:latin typeface="+mn-lt"/>
                <a:ea typeface="+mn-ea"/>
                <a:cs typeface="+mn-cs"/>
                <a:sym typeface="Helvetica Light"/>
              </a:defRPr>
            </a:lvl3pPr>
            <a:lvl4pPr marL="1778000" indent="-444500" defTabSz="584200">
              <a:spcBef>
                <a:spcPts val="4200"/>
              </a:spcBef>
              <a:buSzPct val="75000"/>
              <a:buFontTx/>
              <a:buChar char="•"/>
              <a:defRPr sz="3800">
                <a:solidFill>
                  <a:srgbClr val="FFFFFF"/>
                </a:solidFill>
                <a:latin typeface="+mn-lt"/>
                <a:ea typeface="+mn-ea"/>
                <a:cs typeface="+mn-cs"/>
                <a:sym typeface="Helvetica Light"/>
              </a:defRPr>
            </a:lvl4pPr>
            <a:lvl5pPr marL="2222500" indent="-444500" defTabSz="584200">
              <a:spcBef>
                <a:spcPts val="4200"/>
              </a:spcBef>
              <a:buSzPct val="75000"/>
              <a:buFontTx/>
              <a:buChar char="•"/>
              <a:defRPr sz="3800">
                <a:solidFill>
                  <a:srgbClr val="FFFFFF"/>
                </a:solidFill>
                <a:latin typeface="+mn-lt"/>
                <a:ea typeface="+mn-ea"/>
                <a:cs typeface="+mn-cs"/>
                <a:sym typeface="Helvetica Light"/>
              </a:defRPr>
            </a:lvl5pPr>
          </a:lstStyle>
          <a:p>
            <a:pPr lvl="0">
              <a:defRPr sz="1800">
                <a:solidFill>
                  <a:srgbClr val="000000"/>
                </a:solidFill>
              </a:defRPr>
            </a:pPr>
            <a:r>
              <a:rPr sz="3800">
                <a:solidFill>
                  <a:srgbClr val="FFFFFF"/>
                </a:solidFill>
              </a:rPr>
              <a:t>Hoofdtekst - niveau één</a:t>
            </a:r>
            <a:endParaRPr sz="3800">
              <a:solidFill>
                <a:srgbClr val="FFFFFF"/>
              </a:solidFill>
            </a:endParaRPr>
          </a:p>
          <a:p>
            <a:pPr lvl="1">
              <a:defRPr sz="1800">
                <a:solidFill>
                  <a:srgbClr val="000000"/>
                </a:solidFill>
              </a:defRPr>
            </a:pPr>
            <a:r>
              <a:rPr sz="3800">
                <a:solidFill>
                  <a:srgbClr val="FFFFFF"/>
                </a:solidFill>
              </a:rPr>
              <a:t>Hoofdtekst - niveau twee</a:t>
            </a:r>
            <a:endParaRPr sz="3800">
              <a:solidFill>
                <a:srgbClr val="FFFFFF"/>
              </a:solidFill>
            </a:endParaRPr>
          </a:p>
          <a:p>
            <a:pPr lvl="2">
              <a:defRPr sz="1800">
                <a:solidFill>
                  <a:srgbClr val="000000"/>
                </a:solidFill>
              </a:defRPr>
            </a:pPr>
            <a:r>
              <a:rPr sz="3800">
                <a:solidFill>
                  <a:srgbClr val="FFFFFF"/>
                </a:solidFill>
              </a:rPr>
              <a:t>Hoofdtekst - niveau drie</a:t>
            </a:r>
            <a:endParaRPr sz="3800">
              <a:solidFill>
                <a:srgbClr val="FFFFFF"/>
              </a:solidFill>
            </a:endParaRPr>
          </a:p>
          <a:p>
            <a:pPr lvl="3">
              <a:defRPr sz="1800">
                <a:solidFill>
                  <a:srgbClr val="000000"/>
                </a:solidFill>
              </a:defRPr>
            </a:pPr>
            <a:r>
              <a:rPr sz="3800">
                <a:solidFill>
                  <a:srgbClr val="FFFFFF"/>
                </a:solidFill>
              </a:rPr>
              <a:t>Hoofdtekst - niveau vier</a:t>
            </a:r>
            <a:endParaRPr sz="3800">
              <a:solidFill>
                <a:srgbClr val="FFFFFF"/>
              </a:solidFill>
            </a:endParaRPr>
          </a:p>
          <a:p>
            <a:pPr lvl="4">
              <a:defRPr sz="1800">
                <a:solidFill>
                  <a:srgbClr val="000000"/>
                </a:solidFill>
              </a:defRPr>
            </a:pPr>
            <a:r>
              <a:rPr sz="3800">
                <a:solidFill>
                  <a:srgbClr val="FFFFFF"/>
                </a:solidFill>
              </a:rPr>
              <a:t>Hoofdtekst - niveau vijf</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Foto - driemaal">
    <p:bg>
      <p:bgPr>
        <a:solidFill>
          <a:srgbClr val="000000"/>
        </a:solidFill>
      </p:bgPr>
    </p:bg>
    <p:spTree>
      <p:nvGrpSpPr>
        <p:cNvPr id="1" name=""/>
        <p:cNvGrpSpPr/>
        <p:nvPr/>
      </p:nvGrpSpPr>
      <p:grpSpPr>
        <a:xfrm>
          <a:off x="0" y="0"/>
          <a:ext cx="0" cy="0"/>
          <a:chOff x="0" y="0"/>
          <a:chExt cx="0" cy="0"/>
        </a:xfrm>
      </p:grpSpPr>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BDE1"/>
            </a:gs>
            <a:gs pos="40000">
              <a:srgbClr val="C4B2DC"/>
            </a:gs>
            <a:gs pos="100000">
              <a:srgbClr val="250037"/>
            </a:gs>
          </a:gsLst>
          <a:path path="circle">
            <a:fillToRect l="50000" t="50000" r="50000" b="50000"/>
          </a:path>
        </a:gradFill>
      </p:bgPr>
    </p:bg>
    <p:spTree>
      <p:nvGrpSpPr>
        <p:cNvPr id="1" name=""/>
        <p:cNvGrpSpPr/>
        <p:nvPr/>
      </p:nvGrpSpPr>
      <p:grpSpPr>
        <a:xfrm>
          <a:off x="0" y="0"/>
          <a:ext cx="0" cy="0"/>
          <a:chOff x="0" y="0"/>
          <a:chExt cx="0" cy="0"/>
        </a:xfrm>
      </p:grpSpPr>
      <p:sp>
        <p:nvSpPr>
          <p:cNvPr id="2" name="Shape 2"/>
          <p:cNvSpPr/>
          <p:nvPr>
            <p:ph type="title"/>
          </p:nvPr>
        </p:nvSpPr>
        <p:spPr>
          <a:xfrm>
            <a:off x="650239" y="130952"/>
            <a:ext cx="11704322" cy="2144888"/>
          </a:xfrm>
          <a:prstGeom prst="rect">
            <a:avLst/>
          </a:prstGeom>
          <a:ln w="12700">
            <a:miter lim="400000"/>
          </a:ln>
          <a:extLst>
            <a:ext uri="{C572A759-6A51-4108-AA02-DFA0A04FC94B}">
              <ma14:wrappingTextBoxFlag xmlns:ma14="http://schemas.microsoft.com/office/mac/drawingml/2011/main" val="1"/>
            </a:ext>
          </a:extLst>
        </p:spPr>
        <p:txBody>
          <a:bodyPr lIns="65023" tIns="65023" rIns="65023" bIns="65023" anchor="ctr">
            <a:normAutofit fontScale="100000" lnSpcReduction="0"/>
          </a:bodyPr>
          <a:lstStyle/>
          <a:p>
            <a:pPr lvl="0">
              <a:defRPr sz="1800">
                <a:solidFill>
                  <a:srgbClr val="000000"/>
                </a:solidFill>
              </a:defRPr>
            </a:pPr>
            <a:r>
              <a:rPr sz="6200">
                <a:solidFill>
                  <a:srgbClr val="F9F1FA"/>
                </a:solidFill>
              </a:rPr>
              <a:t>Titeltekst</a:t>
            </a:r>
          </a:p>
        </p:txBody>
      </p:sp>
      <p:sp>
        <p:nvSpPr>
          <p:cNvPr id="3" name="Shape 3"/>
          <p:cNvSpPr/>
          <p:nvPr>
            <p:ph type="body" idx="1"/>
          </p:nvPr>
        </p:nvSpPr>
        <p:spPr>
          <a:xfrm>
            <a:off x="650239" y="2275839"/>
            <a:ext cx="11704322" cy="7477761"/>
          </a:xfrm>
          <a:prstGeom prst="rect">
            <a:avLst/>
          </a:prstGeom>
          <a:ln w="12700">
            <a:miter lim="400000"/>
          </a:ln>
          <a:extLst>
            <a:ext uri="{C572A759-6A51-4108-AA02-DFA0A04FC94B}">
              <ma14:wrappingTextBoxFlag xmlns:ma14="http://schemas.microsoft.com/office/mac/drawingml/2011/main" val="1"/>
            </a:ext>
          </a:extLst>
        </p:spPr>
        <p:txBody>
          <a:bodyPr lIns="65023" tIns="65023" rIns="65023" bIns="65023">
            <a:normAutofit fontScale="100000" lnSpcReduction="0"/>
          </a:bodyPr>
          <a:lstStyle/>
          <a:p>
            <a:pPr lvl="0">
              <a:defRPr sz="1800">
                <a:solidFill>
                  <a:srgbClr val="000000"/>
                </a:solidFill>
              </a:defRPr>
            </a:pPr>
            <a:r>
              <a:rPr sz="4400">
                <a:solidFill>
                  <a:srgbClr val="F9F1FA"/>
                </a:solidFill>
              </a:rPr>
              <a:t>Hoofdtekst - niveau één</a:t>
            </a:r>
            <a:endParaRPr sz="4400">
              <a:solidFill>
                <a:srgbClr val="F9F1FA"/>
              </a:solidFill>
            </a:endParaRPr>
          </a:p>
          <a:p>
            <a:pPr lvl="1">
              <a:defRPr sz="1800">
                <a:solidFill>
                  <a:srgbClr val="000000"/>
                </a:solidFill>
              </a:defRPr>
            </a:pPr>
            <a:r>
              <a:rPr sz="4400">
                <a:solidFill>
                  <a:srgbClr val="F9F1FA"/>
                </a:solidFill>
              </a:rPr>
              <a:t>Hoofdtekst - niveau twee</a:t>
            </a:r>
            <a:endParaRPr sz="4400">
              <a:solidFill>
                <a:srgbClr val="F9F1FA"/>
              </a:solidFill>
            </a:endParaRPr>
          </a:p>
          <a:p>
            <a:pPr lvl="2">
              <a:defRPr sz="1800">
                <a:solidFill>
                  <a:srgbClr val="000000"/>
                </a:solidFill>
              </a:defRPr>
            </a:pPr>
            <a:r>
              <a:rPr sz="4400">
                <a:solidFill>
                  <a:srgbClr val="F9F1FA"/>
                </a:solidFill>
              </a:rPr>
              <a:t>Hoofdtekst - niveau drie</a:t>
            </a:r>
            <a:endParaRPr sz="4400">
              <a:solidFill>
                <a:srgbClr val="F9F1FA"/>
              </a:solidFill>
            </a:endParaRPr>
          </a:p>
          <a:p>
            <a:pPr lvl="3">
              <a:defRPr sz="1800">
                <a:solidFill>
                  <a:srgbClr val="000000"/>
                </a:solidFill>
              </a:defRPr>
            </a:pPr>
            <a:r>
              <a:rPr sz="4400">
                <a:solidFill>
                  <a:srgbClr val="F9F1FA"/>
                </a:solidFill>
              </a:rPr>
              <a:t>Hoofdtekst - niveau vier</a:t>
            </a:r>
            <a:endParaRPr sz="4400">
              <a:solidFill>
                <a:srgbClr val="F9F1FA"/>
              </a:solidFill>
            </a:endParaRPr>
          </a:p>
          <a:p>
            <a:pPr lvl="4">
              <a:defRPr sz="1800">
                <a:solidFill>
                  <a:srgbClr val="000000"/>
                </a:solidFill>
              </a:defRPr>
            </a:pPr>
            <a:r>
              <a:rPr sz="4400">
                <a:solidFill>
                  <a:srgbClr val="F9F1FA"/>
                </a:solidFill>
              </a:rPr>
              <a:t>Hoofdtekst - niveau vijf</a:t>
            </a:r>
          </a:p>
        </p:txBody>
      </p:sp>
      <p:sp>
        <p:nvSpPr>
          <p:cNvPr id="4" name="Shape 4"/>
          <p:cNvSpPr/>
          <p:nvPr>
            <p:ph type="sldNum" sz="quarter" idx="2"/>
          </p:nvPr>
        </p:nvSpPr>
        <p:spPr>
          <a:xfrm>
            <a:off x="9320107" y="9107762"/>
            <a:ext cx="3034454" cy="384049"/>
          </a:xfrm>
          <a:prstGeom prst="rect">
            <a:avLst/>
          </a:prstGeom>
          <a:ln w="12700">
            <a:miter lim="400000"/>
          </a:ln>
        </p:spPr>
        <p:txBody>
          <a:bodyPr lIns="65023" tIns="65023" rIns="65023" bIns="65023" anchor="ctr">
            <a:spAutoFit/>
          </a:bodyPr>
          <a:lstStyle>
            <a:lvl1pPr algn="r" defTabSz="457200">
              <a:defRPr sz="1600">
                <a:solidFill>
                  <a:srgbClr val="FBF5FB"/>
                </a:solidFill>
                <a:latin typeface="Century Gothic"/>
                <a:ea typeface="Century Gothic"/>
                <a:cs typeface="Century Gothic"/>
                <a:sym typeface="Century Gothic"/>
              </a:defRPr>
            </a:lvl1pPr>
          </a:lstStyle>
          <a:p>
            <a:pPr lvl="0"/>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transition spd="med" advClick="1"/>
  <p:txStyles>
    <p:titleStyle>
      <a:lvl1pPr algn="ctr" defTabSz="457200">
        <a:defRPr sz="6200">
          <a:solidFill>
            <a:srgbClr val="F9F1FA"/>
          </a:solidFill>
          <a:latin typeface="Century Gothic"/>
          <a:ea typeface="Century Gothic"/>
          <a:cs typeface="Century Gothic"/>
          <a:sym typeface="Century Gothic"/>
        </a:defRPr>
      </a:lvl1pPr>
      <a:lvl2pPr algn="ctr" defTabSz="457200">
        <a:defRPr sz="6200">
          <a:solidFill>
            <a:srgbClr val="F9F1FA"/>
          </a:solidFill>
          <a:latin typeface="Century Gothic"/>
          <a:ea typeface="Century Gothic"/>
          <a:cs typeface="Century Gothic"/>
          <a:sym typeface="Century Gothic"/>
        </a:defRPr>
      </a:lvl2pPr>
      <a:lvl3pPr algn="ctr" defTabSz="457200">
        <a:defRPr sz="6200">
          <a:solidFill>
            <a:srgbClr val="F9F1FA"/>
          </a:solidFill>
          <a:latin typeface="Century Gothic"/>
          <a:ea typeface="Century Gothic"/>
          <a:cs typeface="Century Gothic"/>
          <a:sym typeface="Century Gothic"/>
        </a:defRPr>
      </a:lvl3pPr>
      <a:lvl4pPr algn="ctr" defTabSz="457200">
        <a:defRPr sz="6200">
          <a:solidFill>
            <a:srgbClr val="F9F1FA"/>
          </a:solidFill>
          <a:latin typeface="Century Gothic"/>
          <a:ea typeface="Century Gothic"/>
          <a:cs typeface="Century Gothic"/>
          <a:sym typeface="Century Gothic"/>
        </a:defRPr>
      </a:lvl4pPr>
      <a:lvl5pPr algn="ctr" defTabSz="457200">
        <a:defRPr sz="6200">
          <a:solidFill>
            <a:srgbClr val="F9F1FA"/>
          </a:solidFill>
          <a:latin typeface="Century Gothic"/>
          <a:ea typeface="Century Gothic"/>
          <a:cs typeface="Century Gothic"/>
          <a:sym typeface="Century Gothic"/>
        </a:defRPr>
      </a:lvl5pPr>
      <a:lvl6pPr algn="ctr" defTabSz="457200">
        <a:defRPr sz="6200">
          <a:solidFill>
            <a:srgbClr val="F9F1FA"/>
          </a:solidFill>
          <a:latin typeface="Century Gothic"/>
          <a:ea typeface="Century Gothic"/>
          <a:cs typeface="Century Gothic"/>
          <a:sym typeface="Century Gothic"/>
        </a:defRPr>
      </a:lvl6pPr>
      <a:lvl7pPr algn="ctr" defTabSz="457200">
        <a:defRPr sz="6200">
          <a:solidFill>
            <a:srgbClr val="F9F1FA"/>
          </a:solidFill>
          <a:latin typeface="Century Gothic"/>
          <a:ea typeface="Century Gothic"/>
          <a:cs typeface="Century Gothic"/>
          <a:sym typeface="Century Gothic"/>
        </a:defRPr>
      </a:lvl7pPr>
      <a:lvl8pPr algn="ctr" defTabSz="457200">
        <a:defRPr sz="6200">
          <a:solidFill>
            <a:srgbClr val="F9F1FA"/>
          </a:solidFill>
          <a:latin typeface="Century Gothic"/>
          <a:ea typeface="Century Gothic"/>
          <a:cs typeface="Century Gothic"/>
          <a:sym typeface="Century Gothic"/>
        </a:defRPr>
      </a:lvl8pPr>
      <a:lvl9pPr algn="ctr" defTabSz="457200">
        <a:defRPr sz="6200">
          <a:solidFill>
            <a:srgbClr val="F9F1FA"/>
          </a:solidFill>
          <a:latin typeface="Century Gothic"/>
          <a:ea typeface="Century Gothic"/>
          <a:cs typeface="Century Gothic"/>
          <a:sym typeface="Century Gothic"/>
        </a:defRPr>
      </a:lvl9pPr>
    </p:titleStyle>
    <p:bodyStyle>
      <a:lvl1pPr marL="471487" indent="-471487" defTabSz="457200">
        <a:spcBef>
          <a:spcPts val="700"/>
        </a:spcBef>
        <a:buSzPct val="100000"/>
        <a:buFont typeface="Arial"/>
        <a:buChar char="•"/>
        <a:defRPr sz="4400">
          <a:solidFill>
            <a:srgbClr val="F9F1FA"/>
          </a:solidFill>
          <a:latin typeface="Century Gothic"/>
          <a:ea typeface="Century Gothic"/>
          <a:cs typeface="Century Gothic"/>
          <a:sym typeface="Century Gothic"/>
        </a:defRPr>
      </a:lvl1pPr>
      <a:lvl2pPr marL="906235" indent="-449035" defTabSz="457200">
        <a:spcBef>
          <a:spcPts val="700"/>
        </a:spcBef>
        <a:buSzPct val="100000"/>
        <a:buFont typeface="Arial"/>
        <a:buChar char="–"/>
        <a:defRPr sz="4400">
          <a:solidFill>
            <a:srgbClr val="F9F1FA"/>
          </a:solidFill>
          <a:latin typeface="Century Gothic"/>
          <a:ea typeface="Century Gothic"/>
          <a:cs typeface="Century Gothic"/>
          <a:sym typeface="Century Gothic"/>
        </a:defRPr>
      </a:lvl2pPr>
      <a:lvl3pPr marL="1333500" indent="-419100" defTabSz="457200">
        <a:spcBef>
          <a:spcPts val="700"/>
        </a:spcBef>
        <a:buSzPct val="100000"/>
        <a:buFont typeface="Arial"/>
        <a:buChar char="•"/>
        <a:defRPr sz="4400">
          <a:solidFill>
            <a:srgbClr val="F9F1FA"/>
          </a:solidFill>
          <a:latin typeface="Century Gothic"/>
          <a:ea typeface="Century Gothic"/>
          <a:cs typeface="Century Gothic"/>
          <a:sym typeface="Century Gothic"/>
        </a:defRPr>
      </a:lvl3pPr>
      <a:lvl4pPr marL="1874520" indent="-502920" defTabSz="457200">
        <a:spcBef>
          <a:spcPts val="700"/>
        </a:spcBef>
        <a:buSzPct val="100000"/>
        <a:buFont typeface="Arial"/>
        <a:buChar char="–"/>
        <a:defRPr sz="4400">
          <a:solidFill>
            <a:srgbClr val="F9F1FA"/>
          </a:solidFill>
          <a:latin typeface="Century Gothic"/>
          <a:ea typeface="Century Gothic"/>
          <a:cs typeface="Century Gothic"/>
          <a:sym typeface="Century Gothic"/>
        </a:defRPr>
      </a:lvl4pPr>
      <a:lvl5pPr marL="2331720" indent="-502920" defTabSz="457200">
        <a:spcBef>
          <a:spcPts val="700"/>
        </a:spcBef>
        <a:buSzPct val="100000"/>
        <a:buFont typeface="Arial"/>
        <a:buChar char="»"/>
        <a:defRPr sz="4400">
          <a:solidFill>
            <a:srgbClr val="F9F1FA"/>
          </a:solidFill>
          <a:latin typeface="Century Gothic"/>
          <a:ea typeface="Century Gothic"/>
          <a:cs typeface="Century Gothic"/>
          <a:sym typeface="Century Gothic"/>
        </a:defRPr>
      </a:lvl5pPr>
      <a:lvl6pPr marL="2788920" indent="-502920" defTabSz="457200">
        <a:spcBef>
          <a:spcPts val="700"/>
        </a:spcBef>
        <a:buSzPct val="100000"/>
        <a:buFont typeface="Arial"/>
        <a:buChar char="•"/>
        <a:defRPr sz="4400">
          <a:solidFill>
            <a:srgbClr val="F9F1FA"/>
          </a:solidFill>
          <a:latin typeface="Century Gothic"/>
          <a:ea typeface="Century Gothic"/>
          <a:cs typeface="Century Gothic"/>
          <a:sym typeface="Century Gothic"/>
        </a:defRPr>
      </a:lvl6pPr>
      <a:lvl7pPr marL="3246120" indent="-502920" defTabSz="457200">
        <a:spcBef>
          <a:spcPts val="700"/>
        </a:spcBef>
        <a:buSzPct val="100000"/>
        <a:buFont typeface="Arial"/>
        <a:buChar char="•"/>
        <a:defRPr sz="4400">
          <a:solidFill>
            <a:srgbClr val="F9F1FA"/>
          </a:solidFill>
          <a:latin typeface="Century Gothic"/>
          <a:ea typeface="Century Gothic"/>
          <a:cs typeface="Century Gothic"/>
          <a:sym typeface="Century Gothic"/>
        </a:defRPr>
      </a:lvl7pPr>
      <a:lvl8pPr marL="3703320" indent="-502920" defTabSz="457200">
        <a:spcBef>
          <a:spcPts val="700"/>
        </a:spcBef>
        <a:buSzPct val="100000"/>
        <a:buFont typeface="Arial"/>
        <a:buChar char="•"/>
        <a:defRPr sz="4400">
          <a:solidFill>
            <a:srgbClr val="F9F1FA"/>
          </a:solidFill>
          <a:latin typeface="Century Gothic"/>
          <a:ea typeface="Century Gothic"/>
          <a:cs typeface="Century Gothic"/>
          <a:sym typeface="Century Gothic"/>
        </a:defRPr>
      </a:lvl8pPr>
      <a:lvl9pPr marL="4160520" indent="-502920" defTabSz="457200">
        <a:spcBef>
          <a:spcPts val="700"/>
        </a:spcBef>
        <a:buSzPct val="100000"/>
        <a:buFont typeface="Arial"/>
        <a:buChar char="•"/>
        <a:defRPr sz="4400">
          <a:solidFill>
            <a:srgbClr val="F9F1FA"/>
          </a:solidFill>
          <a:latin typeface="Century Gothic"/>
          <a:ea typeface="Century Gothic"/>
          <a:cs typeface="Century Gothic"/>
          <a:sym typeface="Century Gothic"/>
        </a:defRPr>
      </a:lvl9pPr>
    </p:bodyStyle>
    <p:otherStyle>
      <a:lvl1pPr algn="r" defTabSz="457200">
        <a:defRPr sz="1600">
          <a:solidFill>
            <a:schemeClr val="tx1"/>
          </a:solidFill>
          <a:latin typeface="+mn-lt"/>
          <a:ea typeface="+mn-ea"/>
          <a:cs typeface="+mn-cs"/>
          <a:sym typeface="Century Gothic"/>
        </a:defRPr>
      </a:lvl1pPr>
      <a:lvl2pPr indent="457200" algn="r" defTabSz="457200">
        <a:defRPr sz="1600">
          <a:solidFill>
            <a:schemeClr val="tx1"/>
          </a:solidFill>
          <a:latin typeface="+mn-lt"/>
          <a:ea typeface="+mn-ea"/>
          <a:cs typeface="+mn-cs"/>
          <a:sym typeface="Century Gothic"/>
        </a:defRPr>
      </a:lvl2pPr>
      <a:lvl3pPr indent="914400" algn="r" defTabSz="457200">
        <a:defRPr sz="1600">
          <a:solidFill>
            <a:schemeClr val="tx1"/>
          </a:solidFill>
          <a:latin typeface="+mn-lt"/>
          <a:ea typeface="+mn-ea"/>
          <a:cs typeface="+mn-cs"/>
          <a:sym typeface="Century Gothic"/>
        </a:defRPr>
      </a:lvl3pPr>
      <a:lvl4pPr indent="1371600" algn="r" defTabSz="457200">
        <a:defRPr sz="1600">
          <a:solidFill>
            <a:schemeClr val="tx1"/>
          </a:solidFill>
          <a:latin typeface="+mn-lt"/>
          <a:ea typeface="+mn-ea"/>
          <a:cs typeface="+mn-cs"/>
          <a:sym typeface="Century Gothic"/>
        </a:defRPr>
      </a:lvl4pPr>
      <a:lvl5pPr indent="1828800" algn="r" defTabSz="457200">
        <a:defRPr sz="1600">
          <a:solidFill>
            <a:schemeClr val="tx1"/>
          </a:solidFill>
          <a:latin typeface="+mn-lt"/>
          <a:ea typeface="+mn-ea"/>
          <a:cs typeface="+mn-cs"/>
          <a:sym typeface="Century Gothic"/>
        </a:defRPr>
      </a:lvl5pPr>
      <a:lvl6pPr indent="2286000" algn="r" defTabSz="457200">
        <a:defRPr sz="1600">
          <a:solidFill>
            <a:schemeClr val="tx1"/>
          </a:solidFill>
          <a:latin typeface="+mn-lt"/>
          <a:ea typeface="+mn-ea"/>
          <a:cs typeface="+mn-cs"/>
          <a:sym typeface="Century Gothic"/>
        </a:defRPr>
      </a:lvl6pPr>
      <a:lvl7pPr indent="2743200" algn="r" defTabSz="457200">
        <a:defRPr sz="1600">
          <a:solidFill>
            <a:schemeClr val="tx1"/>
          </a:solidFill>
          <a:latin typeface="+mn-lt"/>
          <a:ea typeface="+mn-ea"/>
          <a:cs typeface="+mn-cs"/>
          <a:sym typeface="Century Gothic"/>
        </a:defRPr>
      </a:lvl7pPr>
      <a:lvl8pPr indent="3200400" algn="r" defTabSz="457200">
        <a:defRPr sz="1600">
          <a:solidFill>
            <a:schemeClr val="tx1"/>
          </a:solidFill>
          <a:latin typeface="+mn-lt"/>
          <a:ea typeface="+mn-ea"/>
          <a:cs typeface="+mn-cs"/>
          <a:sym typeface="Century Gothic"/>
        </a:defRPr>
      </a:lvl8pPr>
      <a:lvl9pPr indent="3657600" algn="r" defTabSz="457200">
        <a:defRPr sz="1600">
          <a:solidFill>
            <a:schemeClr val="tx1"/>
          </a:solidFill>
          <a:latin typeface="+mn-lt"/>
          <a:ea typeface="+mn-ea"/>
          <a:cs typeface="+mn-cs"/>
          <a:sym typeface="Century Gothic"/>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jpe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1" name="Shape 41"/>
          <p:cNvSpPr/>
          <p:nvPr>
            <p:ph type="title"/>
          </p:nvPr>
        </p:nvSpPr>
        <p:spPr>
          <a:xfrm>
            <a:off x="975359" y="3029937"/>
            <a:ext cx="11054082" cy="2090703"/>
          </a:xfrm>
          <a:prstGeom prst="rect">
            <a:avLst/>
          </a:prstGeom>
        </p:spPr>
        <p:txBody>
          <a:bodyPr/>
          <a:lstStyle/>
          <a:p>
            <a:pPr lvl="0" algn="l" defTabSz="356615">
              <a:defRPr sz="1800">
                <a:solidFill>
                  <a:srgbClr val="000000"/>
                </a:solidFill>
              </a:defRPr>
            </a:pPr>
            <a:r>
              <a:rPr sz="4212">
                <a:solidFill>
                  <a:srgbClr val="F9F1FA"/>
                </a:solidFill>
              </a:rPr>
              <a:t>Wetenschapsfilosofie </a:t>
            </a:r>
            <a:br>
              <a:rPr sz="4212">
                <a:solidFill>
                  <a:srgbClr val="F9F1FA"/>
                </a:solidFill>
              </a:rPr>
            </a:br>
            <a:r>
              <a:rPr sz="4212">
                <a:solidFill>
                  <a:srgbClr val="F9F1FA"/>
                </a:solidFill>
              </a:rPr>
              <a:t>Les 9: </a:t>
            </a:r>
            <a:br>
              <a:rPr sz="4212">
                <a:solidFill>
                  <a:srgbClr val="F9F1FA"/>
                </a:solidFill>
              </a:rPr>
            </a:br>
            <a:r>
              <a:rPr sz="4212">
                <a:solidFill>
                  <a:srgbClr val="F9F1FA"/>
                </a:solidFill>
              </a:rPr>
              <a:t>Axioma’s en dogma’s</a:t>
            </a:r>
          </a:p>
        </p:txBody>
      </p:sp>
      <p:pic>
        <p:nvPicPr>
          <p:cNvPr id="42" name="image1.png" descr="visual transparant.png"/>
          <p:cNvPicPr/>
          <p:nvPr/>
        </p:nvPicPr>
        <p:blipFill>
          <a:blip r:embed="rId2">
            <a:extLst/>
          </a:blip>
          <a:stretch>
            <a:fillRect/>
          </a:stretch>
        </p:blipFill>
        <p:spPr>
          <a:xfrm>
            <a:off x="7640136" y="2182623"/>
            <a:ext cx="5059705" cy="7378735"/>
          </a:xfrm>
          <a:prstGeom prst="rect">
            <a:avLst/>
          </a:prstGeom>
          <a:ln w="12700">
            <a:miter lim="400000"/>
          </a:ln>
        </p:spPr>
      </p:pic>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 name="Shape 44"/>
          <p:cNvSpPr/>
          <p:nvPr>
            <p:ph type="title"/>
          </p:nvPr>
        </p:nvSpPr>
        <p:spPr>
          <a:xfrm>
            <a:off x="650239" y="390596"/>
            <a:ext cx="11704322" cy="1625601"/>
          </a:xfrm>
          <a:prstGeom prst="rect">
            <a:avLst/>
          </a:prstGeom>
        </p:spPr>
        <p:txBody>
          <a:bodyPr/>
          <a:lstStyle/>
          <a:p>
            <a:pPr lvl="0">
              <a:defRPr sz="1800">
                <a:solidFill>
                  <a:srgbClr val="000000"/>
                </a:solidFill>
              </a:defRPr>
            </a:pPr>
            <a:r>
              <a:rPr sz="6200">
                <a:solidFill>
                  <a:srgbClr val="F9F1FA"/>
                </a:solidFill>
              </a:rPr>
              <a:t>Axioma’s</a:t>
            </a:r>
          </a:p>
        </p:txBody>
      </p:sp>
      <p:sp>
        <p:nvSpPr>
          <p:cNvPr id="45" name="Shape 45"/>
          <p:cNvSpPr/>
          <p:nvPr>
            <p:ph type="body" idx="1"/>
          </p:nvPr>
        </p:nvSpPr>
        <p:spPr>
          <a:xfrm>
            <a:off x="650239" y="2275839"/>
            <a:ext cx="10421904" cy="7213738"/>
          </a:xfrm>
          <a:prstGeom prst="rect">
            <a:avLst/>
          </a:prstGeom>
        </p:spPr>
        <p:txBody>
          <a:bodyPr/>
          <a:lstStyle/>
          <a:p>
            <a:pPr lvl="0" marL="472965" indent="-472965">
              <a:lnSpc>
                <a:spcPct val="80000"/>
              </a:lnSpc>
              <a:spcBef>
                <a:spcPts val="600"/>
              </a:spcBef>
              <a:defRPr sz="1800">
                <a:solidFill>
                  <a:srgbClr val="000000"/>
                </a:solidFill>
              </a:defRPr>
            </a:pPr>
            <a:r>
              <a:rPr sz="4000">
                <a:solidFill>
                  <a:srgbClr val="F9F1FA"/>
                </a:solidFill>
              </a:rPr>
              <a:t>Euclides (435-365 v. C.) definieerde een axioma als iets dat vanzelfsprekend waar is in de wereld, iets wat geen verantwoording nodig heeft: "</a:t>
            </a:r>
            <a:r>
              <a:rPr i="1" sz="4000">
                <a:solidFill>
                  <a:srgbClr val="F9F1FA"/>
                </a:solidFill>
              </a:rPr>
              <a:t>Axioma hebben geen rechtvaardiging nodig omdat zij vanzelfsprekend ware uitspraken over de wereld zijn.</a:t>
            </a:r>
            <a:r>
              <a:rPr sz="4000">
                <a:solidFill>
                  <a:srgbClr val="F9F1FA"/>
                </a:solidFill>
              </a:rPr>
              <a:t>" </a:t>
            </a:r>
            <a:br>
              <a:rPr sz="4000">
                <a:solidFill>
                  <a:srgbClr val="F9F1FA"/>
                </a:solidFill>
              </a:rPr>
            </a:br>
            <a:endParaRPr sz="4000">
              <a:solidFill>
                <a:srgbClr val="F9F1FA"/>
              </a:solidFill>
            </a:endParaRPr>
          </a:p>
          <a:p>
            <a:pPr lvl="0" marL="472965" indent="-472965">
              <a:lnSpc>
                <a:spcPct val="80000"/>
              </a:lnSpc>
              <a:spcBef>
                <a:spcPts val="600"/>
              </a:spcBef>
              <a:defRPr sz="1800">
                <a:solidFill>
                  <a:srgbClr val="000000"/>
                </a:solidFill>
              </a:defRPr>
            </a:pPr>
            <a:r>
              <a:rPr sz="4000">
                <a:solidFill>
                  <a:srgbClr val="F9F1FA"/>
                </a:solidFill>
              </a:rPr>
              <a:t>Op zijn 5 axioma’s is de zogenaamde Euclidische meetkunde gebaseerd. </a:t>
            </a:r>
          </a:p>
        </p:txBody>
      </p:sp>
      <p:pic>
        <p:nvPicPr>
          <p:cNvPr id="46" name="image17.jpg" descr="imgres-3.jpg"/>
          <p:cNvPicPr/>
          <p:nvPr/>
        </p:nvPicPr>
        <p:blipFill>
          <a:blip r:embed="rId2">
            <a:extLst/>
          </a:blip>
          <a:stretch>
            <a:fillRect/>
          </a:stretch>
        </p:blipFill>
        <p:spPr>
          <a:xfrm>
            <a:off x="10471199" y="5349397"/>
            <a:ext cx="2533602" cy="4404203"/>
          </a:xfrm>
          <a:prstGeom prst="rect">
            <a:avLst/>
          </a:prstGeom>
          <a:ln w="12700">
            <a:solidFill>
              <a:srgbClr val="8D34E0"/>
            </a:solidFill>
          </a:ln>
        </p:spPr>
      </p:pic>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 name="Shape 48"/>
          <p:cNvSpPr/>
          <p:nvPr>
            <p:ph type="title"/>
          </p:nvPr>
        </p:nvSpPr>
        <p:spPr>
          <a:xfrm>
            <a:off x="650239" y="390596"/>
            <a:ext cx="11704322" cy="1625601"/>
          </a:xfrm>
          <a:prstGeom prst="rect">
            <a:avLst/>
          </a:prstGeom>
        </p:spPr>
        <p:txBody>
          <a:bodyPr/>
          <a:lstStyle/>
          <a:p>
            <a:pPr lvl="0">
              <a:defRPr sz="1800">
                <a:solidFill>
                  <a:srgbClr val="000000"/>
                </a:solidFill>
              </a:defRPr>
            </a:pPr>
            <a:r>
              <a:rPr sz="6200">
                <a:solidFill>
                  <a:srgbClr val="F9F1FA"/>
                </a:solidFill>
              </a:rPr>
              <a:t>Voorbeeld van axioma:</a:t>
            </a:r>
          </a:p>
        </p:txBody>
      </p:sp>
      <p:sp>
        <p:nvSpPr>
          <p:cNvPr id="49" name="Shape 49"/>
          <p:cNvSpPr/>
          <p:nvPr>
            <p:ph type="body" idx="1"/>
          </p:nvPr>
        </p:nvSpPr>
        <p:spPr>
          <a:xfrm>
            <a:off x="650239" y="2275840"/>
            <a:ext cx="11704322" cy="6436926"/>
          </a:xfrm>
          <a:prstGeom prst="rect">
            <a:avLst/>
          </a:prstGeom>
        </p:spPr>
        <p:txBody>
          <a:bodyPr/>
          <a:lstStyle/>
          <a:p>
            <a:pPr lvl="0" marL="0" indent="0">
              <a:buSzTx/>
              <a:buNone/>
              <a:defRPr sz="1800">
                <a:solidFill>
                  <a:srgbClr val="000000"/>
                </a:solidFill>
              </a:defRPr>
            </a:pPr>
            <a:r>
              <a:rPr sz="4400">
                <a:solidFill>
                  <a:srgbClr val="F9F1FA"/>
                </a:solidFill>
              </a:rPr>
              <a:t>Guiseppe Peano (1858-1932): “Er bestaat </a:t>
            </a:r>
            <a:r>
              <a:rPr sz="4400">
                <a:solidFill>
                  <a:srgbClr val="F9F1FA"/>
                </a:solidFill>
              </a:rPr>
              <a:t>een serie getallen, die zich eindeloos uitstrekt boven en onder nul.”</a:t>
            </a:r>
          </a:p>
        </p:txBody>
      </p:sp>
      <p:pic>
        <p:nvPicPr>
          <p:cNvPr id="50" name="image18.jpeg" descr="Giuseppe_Peano.jpg"/>
          <p:cNvPicPr/>
          <p:nvPr/>
        </p:nvPicPr>
        <p:blipFill>
          <a:blip r:embed="rId3">
            <a:extLst/>
          </a:blip>
          <a:stretch>
            <a:fillRect/>
          </a:stretch>
        </p:blipFill>
        <p:spPr>
          <a:xfrm>
            <a:off x="9392355" y="5183857"/>
            <a:ext cx="3612445" cy="4569743"/>
          </a:xfrm>
          <a:prstGeom prst="rect">
            <a:avLst/>
          </a:prstGeom>
          <a:ln w="12700">
            <a:solidFill>
              <a:srgbClr val="8D34E0"/>
            </a:solidFill>
          </a:ln>
        </p:spPr>
      </p:pic>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4" name="Shape 54"/>
          <p:cNvSpPr/>
          <p:nvPr>
            <p:ph type="title"/>
          </p:nvPr>
        </p:nvSpPr>
        <p:spPr>
          <a:xfrm>
            <a:off x="650239" y="390596"/>
            <a:ext cx="11704322" cy="1625601"/>
          </a:xfrm>
          <a:prstGeom prst="rect">
            <a:avLst/>
          </a:prstGeom>
        </p:spPr>
        <p:txBody>
          <a:bodyPr/>
          <a:lstStyle>
            <a:lvl1pPr defTabSz="402336">
              <a:defRPr sz="4752"/>
            </a:lvl1pPr>
          </a:lstStyle>
          <a:p>
            <a:pPr lvl="0">
              <a:defRPr sz="1800">
                <a:solidFill>
                  <a:srgbClr val="000000"/>
                </a:solidFill>
              </a:defRPr>
            </a:pPr>
            <a:r>
              <a:rPr sz="4752">
                <a:solidFill>
                  <a:srgbClr val="F9F1FA"/>
                </a:solidFill>
              </a:rPr>
              <a:t>Peano’s definitie natuurlijke getallen voor wiskunde:</a:t>
            </a:r>
          </a:p>
        </p:txBody>
      </p:sp>
      <p:sp>
        <p:nvSpPr>
          <p:cNvPr id="55" name="Shape 55"/>
          <p:cNvSpPr/>
          <p:nvPr>
            <p:ph type="body" idx="1"/>
          </p:nvPr>
        </p:nvSpPr>
        <p:spPr>
          <a:xfrm>
            <a:off x="650239" y="2275840"/>
            <a:ext cx="11704322" cy="6436926"/>
          </a:xfrm>
          <a:prstGeom prst="rect">
            <a:avLst/>
          </a:prstGeom>
        </p:spPr>
        <p:txBody>
          <a:bodyPr/>
          <a:lstStyle/>
          <a:p>
            <a:pPr lvl="0" marL="472965" indent="-472965">
              <a:lnSpc>
                <a:spcPct val="80000"/>
              </a:lnSpc>
              <a:spcBef>
                <a:spcPts val="600"/>
              </a:spcBef>
              <a:defRPr sz="1800">
                <a:solidFill>
                  <a:srgbClr val="000000"/>
                </a:solidFill>
              </a:defRPr>
            </a:pPr>
            <a:r>
              <a:rPr sz="4000">
                <a:solidFill>
                  <a:srgbClr val="F9F1FA"/>
                </a:solidFill>
              </a:rPr>
              <a:t>Nul is een getal</a:t>
            </a:r>
            <a:endParaRPr sz="4000">
              <a:solidFill>
                <a:srgbClr val="F9F1FA"/>
              </a:solidFill>
            </a:endParaRPr>
          </a:p>
          <a:p>
            <a:pPr lvl="0" marL="472965" indent="-472965">
              <a:lnSpc>
                <a:spcPct val="80000"/>
              </a:lnSpc>
              <a:spcBef>
                <a:spcPts val="600"/>
              </a:spcBef>
              <a:defRPr sz="1800">
                <a:solidFill>
                  <a:srgbClr val="000000"/>
                </a:solidFill>
              </a:defRPr>
            </a:pPr>
            <a:r>
              <a:rPr sz="4000">
                <a:solidFill>
                  <a:srgbClr val="F9F1FA"/>
                </a:solidFill>
              </a:rPr>
              <a:t>Elk getal heeft een opvolger en die opvolger is ook een getal</a:t>
            </a:r>
            <a:endParaRPr sz="4000">
              <a:solidFill>
                <a:srgbClr val="F9F1FA"/>
              </a:solidFill>
            </a:endParaRPr>
          </a:p>
          <a:p>
            <a:pPr lvl="0" marL="472965" indent="-472965">
              <a:lnSpc>
                <a:spcPct val="80000"/>
              </a:lnSpc>
              <a:spcBef>
                <a:spcPts val="600"/>
              </a:spcBef>
              <a:defRPr sz="1800">
                <a:solidFill>
                  <a:srgbClr val="000000"/>
                </a:solidFill>
              </a:defRPr>
            </a:pPr>
            <a:r>
              <a:rPr sz="4000">
                <a:solidFill>
                  <a:srgbClr val="F9F1FA"/>
                </a:solidFill>
              </a:rPr>
              <a:t>Nul is niet de opvolger van enig getal</a:t>
            </a:r>
            <a:endParaRPr sz="4000">
              <a:solidFill>
                <a:srgbClr val="F9F1FA"/>
              </a:solidFill>
            </a:endParaRPr>
          </a:p>
          <a:p>
            <a:pPr lvl="0" marL="472965" indent="-472965">
              <a:lnSpc>
                <a:spcPct val="80000"/>
              </a:lnSpc>
              <a:spcBef>
                <a:spcPts val="600"/>
              </a:spcBef>
              <a:defRPr sz="1800">
                <a:solidFill>
                  <a:srgbClr val="000000"/>
                </a:solidFill>
              </a:defRPr>
            </a:pPr>
            <a:r>
              <a:rPr sz="4000">
                <a:solidFill>
                  <a:srgbClr val="F9F1FA"/>
                </a:solidFill>
              </a:rPr>
              <a:t>Verschillende getallen hebben verschillende opvolgers</a:t>
            </a:r>
            <a:endParaRPr sz="4000">
              <a:solidFill>
                <a:srgbClr val="F9F1FA"/>
              </a:solidFill>
            </a:endParaRPr>
          </a:p>
          <a:p>
            <a:pPr lvl="0" marL="472965" indent="-472965">
              <a:lnSpc>
                <a:spcPct val="80000"/>
              </a:lnSpc>
              <a:spcBef>
                <a:spcPts val="600"/>
              </a:spcBef>
              <a:defRPr sz="1800">
                <a:solidFill>
                  <a:srgbClr val="000000"/>
                </a:solidFill>
              </a:defRPr>
            </a:pPr>
            <a:r>
              <a:rPr sz="4000">
                <a:solidFill>
                  <a:srgbClr val="F9F1FA"/>
                </a:solidFill>
              </a:rPr>
              <a:t>Als nul een bepaalde eigenschap heeft, en uit de veronderstelling dat een getal die eigenschap heeft bewezen is dat zijn opvolger die ook heeft, dan heeft elk getal die eigenschap.</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9" name="Shape 59"/>
          <p:cNvSpPr/>
          <p:nvPr>
            <p:ph type="title"/>
          </p:nvPr>
        </p:nvSpPr>
        <p:spPr>
          <a:xfrm>
            <a:off x="650239" y="390596"/>
            <a:ext cx="11704322" cy="1625601"/>
          </a:xfrm>
          <a:prstGeom prst="rect">
            <a:avLst/>
          </a:prstGeom>
        </p:spPr>
        <p:txBody>
          <a:bodyPr/>
          <a:lstStyle/>
          <a:p>
            <a:pPr lvl="0">
              <a:defRPr sz="1800">
                <a:solidFill>
                  <a:srgbClr val="000000"/>
                </a:solidFill>
              </a:defRPr>
            </a:pPr>
            <a:r>
              <a:rPr sz="6200">
                <a:solidFill>
                  <a:srgbClr val="F9F1FA"/>
                </a:solidFill>
              </a:rPr>
              <a:t>Meer voorbeelden axioma’s:</a:t>
            </a:r>
          </a:p>
        </p:txBody>
      </p:sp>
      <p:sp>
        <p:nvSpPr>
          <p:cNvPr id="60" name="Shape 60"/>
          <p:cNvSpPr/>
          <p:nvPr>
            <p:ph type="body" idx="1"/>
          </p:nvPr>
        </p:nvSpPr>
        <p:spPr>
          <a:xfrm>
            <a:off x="650239" y="2275840"/>
            <a:ext cx="11704322" cy="6436926"/>
          </a:xfrm>
          <a:prstGeom prst="rect">
            <a:avLst/>
          </a:prstGeom>
        </p:spPr>
        <p:txBody>
          <a:bodyPr/>
          <a:lstStyle/>
          <a:p>
            <a:pPr lvl="0">
              <a:defRPr sz="1800">
                <a:solidFill>
                  <a:srgbClr val="000000"/>
                </a:solidFill>
              </a:defRPr>
            </a:pPr>
            <a:r>
              <a:rPr sz="4400">
                <a:solidFill>
                  <a:srgbClr val="F9F1FA"/>
                </a:solidFill>
              </a:rPr>
              <a:t>Iets is of iets is niet. </a:t>
            </a:r>
            <a:endParaRPr sz="4400">
              <a:solidFill>
                <a:srgbClr val="F9F1FA"/>
              </a:solidFill>
            </a:endParaRPr>
          </a:p>
          <a:p>
            <a:pPr lvl="0">
              <a:defRPr sz="1800">
                <a:solidFill>
                  <a:srgbClr val="000000"/>
                </a:solidFill>
              </a:defRPr>
            </a:pPr>
            <a:r>
              <a:rPr sz="4400">
                <a:solidFill>
                  <a:srgbClr val="F9F1FA"/>
                </a:solidFill>
              </a:rPr>
              <a:t>Alleen materie bestaat, geen immaterie.</a:t>
            </a:r>
            <a:endParaRPr sz="4400">
              <a:solidFill>
                <a:srgbClr val="F9F1FA"/>
              </a:solidFill>
            </a:endParaRPr>
          </a:p>
          <a:p>
            <a:pPr lvl="0">
              <a:defRPr sz="1800">
                <a:solidFill>
                  <a:srgbClr val="000000"/>
                </a:solidFill>
              </a:defRPr>
            </a:pPr>
            <a:r>
              <a:rPr sz="4400">
                <a:solidFill>
                  <a:srgbClr val="F9F1FA"/>
                </a:solidFill>
              </a:rPr>
              <a:t>Het is onmogelijk om niet te communiceren</a:t>
            </a:r>
            <a:endParaRPr sz="4400">
              <a:solidFill>
                <a:srgbClr val="F9F1FA"/>
              </a:solidFill>
            </a:endParaRPr>
          </a:p>
          <a:p>
            <a:pPr lvl="0">
              <a:defRPr sz="1800">
                <a:solidFill>
                  <a:srgbClr val="000000"/>
                </a:solidFill>
              </a:defRPr>
            </a:pPr>
            <a:r>
              <a:rPr sz="4400">
                <a:solidFill>
                  <a:srgbClr val="F9F1FA"/>
                </a:solidFill>
              </a:rPr>
              <a:t>De snelheid van het licht is constant.</a:t>
            </a:r>
            <a:endParaRPr sz="4400">
              <a:solidFill>
                <a:srgbClr val="F9F1FA"/>
              </a:solidFill>
            </a:endParaRPr>
          </a:p>
          <a:p>
            <a:pPr lvl="0">
              <a:defRPr sz="1800">
                <a:solidFill>
                  <a:srgbClr val="000000"/>
                </a:solidFill>
              </a:defRPr>
            </a:pPr>
            <a:r>
              <a:rPr sz="4400">
                <a:solidFill>
                  <a:srgbClr val="F9F1FA"/>
                </a:solidFill>
              </a:rPr>
              <a:t>Zwaartekracht is werkelijk een kracht.</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2" name="Shape 62"/>
          <p:cNvSpPr/>
          <p:nvPr>
            <p:ph type="title"/>
          </p:nvPr>
        </p:nvSpPr>
        <p:spPr>
          <a:xfrm>
            <a:off x="975359" y="3029937"/>
            <a:ext cx="11054082" cy="2090703"/>
          </a:xfrm>
          <a:prstGeom prst="rect">
            <a:avLst/>
          </a:prstGeom>
        </p:spPr>
        <p:txBody>
          <a:bodyPr/>
          <a:lstStyle/>
          <a:p>
            <a:pPr lvl="0">
              <a:defRPr sz="1800">
                <a:solidFill>
                  <a:srgbClr val="000000"/>
                </a:solidFill>
              </a:defRPr>
            </a:pPr>
            <a:r>
              <a:rPr sz="6200">
                <a:solidFill>
                  <a:srgbClr val="F9F1FA"/>
                </a:solidFill>
              </a:rPr>
              <a:t>Opdracht:</a:t>
            </a:r>
          </a:p>
        </p:txBody>
      </p:sp>
      <p:sp>
        <p:nvSpPr>
          <p:cNvPr id="63" name="Shape 63"/>
          <p:cNvSpPr/>
          <p:nvPr>
            <p:ph type="body" idx="1"/>
          </p:nvPr>
        </p:nvSpPr>
        <p:spPr>
          <a:xfrm>
            <a:off x="1950719" y="5527040"/>
            <a:ext cx="9103361" cy="2492587"/>
          </a:xfrm>
          <a:prstGeom prst="rect">
            <a:avLst/>
          </a:prstGeom>
        </p:spPr>
        <p:txBody>
          <a:bodyPr/>
          <a:lstStyle/>
          <a:p>
            <a:pPr lvl="0">
              <a:spcBef>
                <a:spcPts val="600"/>
              </a:spcBef>
              <a:defRPr sz="1800">
                <a:solidFill>
                  <a:srgbClr val="000000"/>
                </a:solidFill>
              </a:defRPr>
            </a:pPr>
            <a:r>
              <a:rPr sz="4000">
                <a:solidFill>
                  <a:srgbClr val="FBF5FB"/>
                </a:solidFill>
              </a:rPr>
              <a:t>Klimaatverandering bestaat en wordt door mensen veroorzaakt. </a:t>
            </a:r>
            <a:endParaRPr sz="4000">
              <a:solidFill>
                <a:srgbClr val="FBF5FB"/>
              </a:solidFill>
            </a:endParaRPr>
          </a:p>
          <a:p>
            <a:pPr lvl="0">
              <a:spcBef>
                <a:spcPts val="600"/>
              </a:spcBef>
              <a:defRPr sz="1800">
                <a:solidFill>
                  <a:srgbClr val="000000"/>
                </a:solidFill>
              </a:defRPr>
            </a:pPr>
            <a:r>
              <a:rPr sz="4000">
                <a:solidFill>
                  <a:srgbClr val="FBF5FB"/>
                </a:solidFill>
              </a:rPr>
              <a:t>Is dit een axioma?</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7" name="Shape 67"/>
          <p:cNvSpPr/>
          <p:nvPr>
            <p:ph type="title"/>
          </p:nvPr>
        </p:nvSpPr>
        <p:spPr>
          <a:xfrm>
            <a:off x="650239" y="390596"/>
            <a:ext cx="11704322" cy="1625601"/>
          </a:xfrm>
          <a:prstGeom prst="rect">
            <a:avLst/>
          </a:prstGeom>
        </p:spPr>
        <p:txBody>
          <a:bodyPr/>
          <a:lstStyle/>
          <a:p>
            <a:pPr lvl="0">
              <a:defRPr sz="1800">
                <a:solidFill>
                  <a:srgbClr val="000000"/>
                </a:solidFill>
              </a:defRPr>
            </a:pPr>
            <a:r>
              <a:rPr sz="6200">
                <a:solidFill>
                  <a:srgbClr val="F9F1FA"/>
                </a:solidFill>
              </a:rPr>
              <a:t>Dogma</a:t>
            </a:r>
          </a:p>
        </p:txBody>
      </p:sp>
      <p:sp>
        <p:nvSpPr>
          <p:cNvPr id="68" name="Shape 68"/>
          <p:cNvSpPr/>
          <p:nvPr>
            <p:ph type="body" idx="1"/>
          </p:nvPr>
        </p:nvSpPr>
        <p:spPr>
          <a:xfrm>
            <a:off x="650239" y="2275840"/>
            <a:ext cx="11704322" cy="6436926"/>
          </a:xfrm>
          <a:prstGeom prst="rect">
            <a:avLst/>
          </a:prstGeom>
        </p:spPr>
        <p:txBody>
          <a:bodyPr/>
          <a:lstStyle/>
          <a:p>
            <a:pPr lvl="0" marL="472965" indent="-472965">
              <a:lnSpc>
                <a:spcPct val="80000"/>
              </a:lnSpc>
              <a:spcBef>
                <a:spcPts val="600"/>
              </a:spcBef>
              <a:defRPr sz="1800">
                <a:solidFill>
                  <a:srgbClr val="000000"/>
                </a:solidFill>
              </a:defRPr>
            </a:pPr>
            <a:r>
              <a:rPr sz="4000">
                <a:solidFill>
                  <a:srgbClr val="F9F1FA"/>
                </a:solidFill>
              </a:rPr>
              <a:t>Een dogma is een leerstelling die als onbetwistbaar wordt beschouwd door een religie, ideologie of andere organisatie. </a:t>
            </a:r>
            <a:endParaRPr sz="4000">
              <a:solidFill>
                <a:srgbClr val="F9F1FA"/>
              </a:solidFill>
            </a:endParaRPr>
          </a:p>
          <a:p>
            <a:pPr lvl="0" marL="472965" indent="-472965">
              <a:lnSpc>
                <a:spcPct val="80000"/>
              </a:lnSpc>
              <a:spcBef>
                <a:spcPts val="600"/>
              </a:spcBef>
              <a:defRPr sz="1800">
                <a:solidFill>
                  <a:srgbClr val="000000"/>
                </a:solidFill>
              </a:defRPr>
            </a:pPr>
            <a:endParaRPr sz="4000">
              <a:solidFill>
                <a:srgbClr val="F9F1FA"/>
              </a:solidFill>
            </a:endParaRPr>
          </a:p>
          <a:p>
            <a:pPr lvl="0" marL="472965" indent="-472965">
              <a:lnSpc>
                <a:spcPct val="80000"/>
              </a:lnSpc>
              <a:spcBef>
                <a:spcPts val="600"/>
              </a:spcBef>
              <a:defRPr sz="1800">
                <a:solidFill>
                  <a:srgbClr val="000000"/>
                </a:solidFill>
              </a:defRPr>
            </a:pPr>
            <a:r>
              <a:rPr sz="4000">
                <a:solidFill>
                  <a:srgbClr val="F9F1FA"/>
                </a:solidFill>
              </a:rPr>
              <a:t>Een dogma is een fundamenteel concept ter onderbouwing van een gedachtegoed, daarom wordt de aanhanger van dit gedachtegoed geacht er niet van af te wijken en het nooit te betwisten of te betwijfelen.</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0" name="Shape 70"/>
          <p:cNvSpPr/>
          <p:nvPr>
            <p:ph type="title"/>
          </p:nvPr>
        </p:nvSpPr>
        <p:spPr>
          <a:xfrm>
            <a:off x="650239" y="390596"/>
            <a:ext cx="11704322" cy="1625601"/>
          </a:xfrm>
          <a:prstGeom prst="rect">
            <a:avLst/>
          </a:prstGeom>
        </p:spPr>
        <p:txBody>
          <a:bodyPr/>
          <a:lstStyle/>
          <a:p>
            <a:pPr lvl="0">
              <a:defRPr sz="1800">
                <a:solidFill>
                  <a:srgbClr val="000000"/>
                </a:solidFill>
              </a:defRPr>
            </a:pPr>
            <a:r>
              <a:rPr sz="6200">
                <a:solidFill>
                  <a:srgbClr val="F9F1FA"/>
                </a:solidFill>
              </a:rPr>
              <a:t>Voorbeeld van dogma:</a:t>
            </a:r>
          </a:p>
        </p:txBody>
      </p:sp>
      <p:sp>
        <p:nvSpPr>
          <p:cNvPr id="71" name="Shape 71"/>
          <p:cNvSpPr/>
          <p:nvPr>
            <p:ph type="body" idx="1"/>
          </p:nvPr>
        </p:nvSpPr>
        <p:spPr>
          <a:xfrm>
            <a:off x="407879" y="2275839"/>
            <a:ext cx="12596922" cy="7477761"/>
          </a:xfrm>
          <a:prstGeom prst="rect">
            <a:avLst/>
          </a:prstGeom>
        </p:spPr>
        <p:txBody>
          <a:bodyPr/>
          <a:lstStyle/>
          <a:p>
            <a:pPr lvl="0" marL="0" indent="0">
              <a:buSzTx/>
              <a:buNone/>
              <a:defRPr sz="1800">
                <a:solidFill>
                  <a:srgbClr val="000000"/>
                </a:solidFill>
              </a:defRPr>
            </a:pPr>
            <a:endParaRPr sz="4400">
              <a:solidFill>
                <a:srgbClr val="F9F1FA"/>
              </a:solidFill>
            </a:endParaRPr>
          </a:p>
          <a:p>
            <a:pPr lvl="0">
              <a:defRPr sz="1800">
                <a:solidFill>
                  <a:srgbClr val="000000"/>
                </a:solidFill>
              </a:defRPr>
            </a:pPr>
            <a:r>
              <a:rPr sz="4400">
                <a:solidFill>
                  <a:srgbClr val="F9F1FA"/>
                </a:solidFill>
              </a:rPr>
              <a:t>God is de schepper van hemel en aarde.</a:t>
            </a:r>
            <a:endParaRPr sz="4400">
              <a:solidFill>
                <a:srgbClr val="F9F1FA"/>
              </a:solidFill>
            </a:endParaRPr>
          </a:p>
          <a:p>
            <a:pPr lvl="0">
              <a:defRPr sz="1800">
                <a:solidFill>
                  <a:srgbClr val="000000"/>
                </a:solidFill>
              </a:defRPr>
            </a:pPr>
            <a:r>
              <a:rPr sz="4400">
                <a:solidFill>
                  <a:srgbClr val="F9F1FA"/>
                </a:solidFill>
              </a:rPr>
              <a:t>De Koran is in zuiver arabisch geschreven.</a:t>
            </a:r>
            <a:endParaRPr sz="4400">
              <a:solidFill>
                <a:srgbClr val="F9F1FA"/>
              </a:solidFill>
            </a:endParaRPr>
          </a:p>
          <a:p>
            <a:pPr lvl="0">
              <a:defRPr sz="1800">
                <a:solidFill>
                  <a:srgbClr val="000000"/>
                </a:solidFill>
              </a:defRPr>
            </a:pPr>
            <a:r>
              <a:rPr sz="4400">
                <a:solidFill>
                  <a:srgbClr val="F9F1FA"/>
                </a:solidFill>
              </a:rPr>
              <a:t>Joden hebben geen dogma’s maar </a:t>
            </a:r>
            <a:r>
              <a:rPr i="1" sz="4400">
                <a:solidFill>
                  <a:srgbClr val="F9F1FA"/>
                </a:solidFill>
              </a:rPr>
              <a:t>geloofspunten</a:t>
            </a:r>
            <a:r>
              <a:rPr sz="4400">
                <a:solidFill>
                  <a:srgbClr val="F9F1FA"/>
                </a:solidFill>
              </a:rPr>
              <a:t>, zoals ‘God bestaat’.</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5" name="Shape 75"/>
          <p:cNvSpPr/>
          <p:nvPr>
            <p:ph type="title"/>
          </p:nvPr>
        </p:nvSpPr>
        <p:spPr>
          <a:xfrm>
            <a:off x="975359" y="3029937"/>
            <a:ext cx="11054082" cy="2090703"/>
          </a:xfrm>
          <a:prstGeom prst="rect">
            <a:avLst/>
          </a:prstGeom>
        </p:spPr>
        <p:txBody>
          <a:bodyPr/>
          <a:lstStyle/>
          <a:p>
            <a:pPr lvl="0">
              <a:defRPr sz="1800">
                <a:solidFill>
                  <a:srgbClr val="000000"/>
                </a:solidFill>
              </a:defRPr>
            </a:pPr>
            <a:r>
              <a:rPr sz="6200">
                <a:solidFill>
                  <a:srgbClr val="F9F1FA"/>
                </a:solidFill>
              </a:rPr>
              <a:t>Filosofische vraag:</a:t>
            </a:r>
          </a:p>
        </p:txBody>
      </p:sp>
      <p:sp>
        <p:nvSpPr>
          <p:cNvPr id="76" name="Shape 76"/>
          <p:cNvSpPr/>
          <p:nvPr>
            <p:ph type="body" idx="1"/>
          </p:nvPr>
        </p:nvSpPr>
        <p:spPr>
          <a:xfrm>
            <a:off x="1950719" y="5527040"/>
            <a:ext cx="9103361" cy="2492587"/>
          </a:xfrm>
          <a:prstGeom prst="rect">
            <a:avLst/>
          </a:prstGeom>
        </p:spPr>
        <p:txBody>
          <a:bodyPr/>
          <a:lstStyle/>
          <a:p>
            <a:pPr lvl="0">
              <a:defRPr sz="1800">
                <a:solidFill>
                  <a:srgbClr val="000000"/>
                </a:solidFill>
              </a:defRPr>
            </a:pPr>
            <a:r>
              <a:rPr sz="4400">
                <a:solidFill>
                  <a:srgbClr val="FBF5FB"/>
                </a:solidFill>
              </a:rPr>
              <a:t>Wat is het verschil tussen wetenschap en geloof?</a:t>
            </a:r>
          </a:p>
        </p:txBody>
      </p:sp>
    </p:spTree>
  </p:cSld>
  <p:clrMapOvr>
    <a:masterClrMapping/>
  </p:clrMapOvr>
  <p:transitio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